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25"/>
  </p:notesMasterIdLst>
  <p:sldIdLst>
    <p:sldId id="259" r:id="rId2"/>
    <p:sldId id="697" r:id="rId3"/>
    <p:sldId id="604" r:id="rId4"/>
    <p:sldId id="258" r:id="rId5"/>
    <p:sldId id="871" r:id="rId6"/>
    <p:sldId id="872" r:id="rId7"/>
    <p:sldId id="873" r:id="rId8"/>
    <p:sldId id="839" r:id="rId9"/>
    <p:sldId id="610" r:id="rId10"/>
    <p:sldId id="619" r:id="rId11"/>
    <p:sldId id="696" r:id="rId12"/>
    <p:sldId id="783" r:id="rId13"/>
    <p:sldId id="891" r:id="rId14"/>
    <p:sldId id="854" r:id="rId15"/>
    <p:sldId id="895" r:id="rId16"/>
    <p:sldId id="896" r:id="rId17"/>
    <p:sldId id="897" r:id="rId18"/>
    <p:sldId id="898" r:id="rId19"/>
    <p:sldId id="869" r:id="rId20"/>
    <p:sldId id="855" r:id="rId21"/>
    <p:sldId id="870" r:id="rId22"/>
    <p:sldId id="894" r:id="rId23"/>
    <p:sldId id="874" r:id="rId24"/>
  </p:sldIdLst>
  <p:sldSz cx="9144000" cy="6858000" type="screen4x3"/>
  <p:notesSz cx="6797675" cy="98567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FB24FB23-B074-4AC6-817E-865F3A04A3E1}">
          <p14:sldIdLst>
            <p14:sldId id="259"/>
            <p14:sldId id="697"/>
            <p14:sldId id="604"/>
            <p14:sldId id="258"/>
            <p14:sldId id="871"/>
            <p14:sldId id="872"/>
            <p14:sldId id="873"/>
            <p14:sldId id="839"/>
            <p14:sldId id="610"/>
            <p14:sldId id="619"/>
            <p14:sldId id="696"/>
            <p14:sldId id="783"/>
            <p14:sldId id="891"/>
            <p14:sldId id="854"/>
            <p14:sldId id="895"/>
            <p14:sldId id="896"/>
            <p14:sldId id="897"/>
            <p14:sldId id="898"/>
            <p14:sldId id="869"/>
            <p14:sldId id="855"/>
            <p14:sldId id="870"/>
            <p14:sldId id="894"/>
            <p14:sldId id="87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t MICHEL" initials="LM" lastIdx="1" clrIdx="0">
    <p:extLst>
      <p:ext uri="{19B8F6BF-5375-455C-9EA6-DF929625EA0E}">
        <p15:presenceInfo xmlns:p15="http://schemas.microsoft.com/office/powerpoint/2012/main" userId="S::laurent.michel@parcduluberon.fr::423e9985-c40a-4516-baed-042f942e2f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985F"/>
    <a:srgbClr val="2222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7" d="100"/>
          <a:sy n="107" d="100"/>
        </p:scale>
        <p:origin x="1692" y="102"/>
      </p:cViewPr>
      <p:guideLst/>
    </p:cSldViewPr>
  </p:slideViewPr>
  <p:notesTextViewPr>
    <p:cViewPr>
      <p:scale>
        <a:sx n="153" d="100"/>
        <a:sy n="153" d="100"/>
      </p:scale>
      <p:origin x="0" y="0"/>
    </p:cViewPr>
  </p:notesTextViewPr>
  <p:notesViewPr>
    <p:cSldViewPr snapToGrid="0">
      <p:cViewPr varScale="1">
        <p:scale>
          <a:sx n="78" d="100"/>
          <a:sy n="78" d="100"/>
        </p:scale>
        <p:origin x="397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C0E61F-FCFD-48ED-AD1D-97E6CE4FAD06}" type="doc">
      <dgm:prSet loTypeId="urn:microsoft.com/office/officeart/2005/8/layout/hProcess9" loCatId="process" qsTypeId="urn:microsoft.com/office/officeart/2005/8/quickstyle/simple1" qsCatId="simple" csTypeId="urn:microsoft.com/office/officeart/2005/8/colors/accent2_2" csCatId="accent2" phldr="1"/>
      <dgm:spPr/>
      <dgm:t>
        <a:bodyPr/>
        <a:lstStyle/>
        <a:p>
          <a:endParaRPr lang="fr-FR"/>
        </a:p>
      </dgm:t>
    </dgm:pt>
    <dgm:pt modelId="{771BCC5F-F518-4DD1-92E2-40F5C8CDA4FC}">
      <dgm:prSet custT="1"/>
      <dgm:spPr/>
      <dgm:t>
        <a:bodyPr/>
        <a:lstStyle/>
        <a:p>
          <a:r>
            <a:rPr lang="fr-FR" sz="2000" b="0" dirty="0">
              <a:solidFill>
                <a:schemeClr val="tx1"/>
              </a:solidFill>
            </a:rPr>
            <a:t>Ministère de la transition écologique</a:t>
          </a:r>
        </a:p>
      </dgm:t>
    </dgm:pt>
    <dgm:pt modelId="{707D6DB2-38D6-4BD4-B14D-C9C76316CD9C}" type="parTrans" cxnId="{3F81D700-7012-4C4D-B220-DC3D9DE18B43}">
      <dgm:prSet/>
      <dgm:spPr/>
      <dgm:t>
        <a:bodyPr/>
        <a:lstStyle/>
        <a:p>
          <a:endParaRPr lang="fr-FR"/>
        </a:p>
      </dgm:t>
    </dgm:pt>
    <dgm:pt modelId="{41C2A786-8444-41EA-B313-FCFF03FBC5BE}" type="sibTrans" cxnId="{3F81D700-7012-4C4D-B220-DC3D9DE18B43}">
      <dgm:prSet/>
      <dgm:spPr/>
      <dgm:t>
        <a:bodyPr/>
        <a:lstStyle/>
        <a:p>
          <a:endParaRPr lang="fr-FR"/>
        </a:p>
      </dgm:t>
    </dgm:pt>
    <dgm:pt modelId="{77BCBFA2-DED1-49CE-A68B-DB7AE5C0C516}">
      <dgm:prSet custT="1"/>
      <dgm:spPr/>
      <dgm:t>
        <a:bodyPr/>
        <a:lstStyle/>
        <a:p>
          <a:r>
            <a:rPr lang="fr-FR" sz="2200" dirty="0">
              <a:solidFill>
                <a:schemeClr val="tx1"/>
              </a:solidFill>
            </a:rPr>
            <a:t>Comité syndical </a:t>
          </a:r>
          <a:endParaRPr lang="fr-FR" sz="2200" dirty="0">
            <a:solidFill>
              <a:schemeClr val="bg1"/>
            </a:solidFill>
          </a:endParaRPr>
        </a:p>
      </dgm:t>
    </dgm:pt>
    <dgm:pt modelId="{5894CFBB-A0F3-426C-9E65-F65E66184DCB}" type="parTrans" cxnId="{FECE8536-0B59-480D-BD9C-FA317E2E1607}">
      <dgm:prSet/>
      <dgm:spPr/>
      <dgm:t>
        <a:bodyPr/>
        <a:lstStyle/>
        <a:p>
          <a:endParaRPr lang="fr-FR"/>
        </a:p>
      </dgm:t>
    </dgm:pt>
    <dgm:pt modelId="{03CD0CC1-F1EB-47B3-916F-167BF5AC1458}" type="sibTrans" cxnId="{FECE8536-0B59-480D-BD9C-FA317E2E1607}">
      <dgm:prSet/>
      <dgm:spPr/>
      <dgm:t>
        <a:bodyPr/>
        <a:lstStyle/>
        <a:p>
          <a:endParaRPr lang="fr-FR"/>
        </a:p>
      </dgm:t>
    </dgm:pt>
    <dgm:pt modelId="{97EC3C5D-2B08-4B5B-9D95-6204DE5A4F03}">
      <dgm:prSet custT="1"/>
      <dgm:spPr/>
      <dgm:t>
        <a:bodyPr/>
        <a:lstStyle/>
        <a:p>
          <a:r>
            <a:rPr lang="fr-FR" sz="2000" dirty="0">
              <a:solidFill>
                <a:schemeClr val="tx1"/>
              </a:solidFill>
            </a:rPr>
            <a:t>Région Provence-Alpes-Côte d’Azur</a:t>
          </a:r>
        </a:p>
      </dgm:t>
    </dgm:pt>
    <dgm:pt modelId="{853C6BA3-156C-4837-8A28-003B7FD84D55}" type="parTrans" cxnId="{9D8E1C8B-6FC9-4256-8DA8-FE6F5141D5F2}">
      <dgm:prSet/>
      <dgm:spPr/>
      <dgm:t>
        <a:bodyPr/>
        <a:lstStyle/>
        <a:p>
          <a:endParaRPr lang="fr-FR"/>
        </a:p>
      </dgm:t>
    </dgm:pt>
    <dgm:pt modelId="{8AFB24F4-8BBC-4BDE-93E8-2A17BD8CED86}" type="sibTrans" cxnId="{9D8E1C8B-6FC9-4256-8DA8-FE6F5141D5F2}">
      <dgm:prSet/>
      <dgm:spPr/>
      <dgm:t>
        <a:bodyPr/>
        <a:lstStyle/>
        <a:p>
          <a:endParaRPr lang="fr-FR"/>
        </a:p>
      </dgm:t>
    </dgm:pt>
    <dgm:pt modelId="{640ED727-339B-4F2A-84FB-188F1B48B117}" type="pres">
      <dgm:prSet presAssocID="{6AC0E61F-FCFD-48ED-AD1D-97E6CE4FAD06}" presName="CompostProcess" presStyleCnt="0">
        <dgm:presLayoutVars>
          <dgm:dir/>
          <dgm:resizeHandles val="exact"/>
        </dgm:presLayoutVars>
      </dgm:prSet>
      <dgm:spPr/>
    </dgm:pt>
    <dgm:pt modelId="{1C4662C3-8661-4CF2-80FC-496520834B2D}" type="pres">
      <dgm:prSet presAssocID="{6AC0E61F-FCFD-48ED-AD1D-97E6CE4FAD06}" presName="arrow" presStyleLbl="bgShp" presStyleIdx="0" presStyleCnt="1" custScaleX="95286" custLinFactNeighborX="5027" custLinFactNeighborY="-4724"/>
      <dgm:spPr>
        <a:solidFill>
          <a:srgbClr val="FFFFFF"/>
        </a:solidFill>
      </dgm:spPr>
    </dgm:pt>
    <dgm:pt modelId="{8A38AA11-9273-4F83-B07D-13C83F5ED0A3}" type="pres">
      <dgm:prSet presAssocID="{6AC0E61F-FCFD-48ED-AD1D-97E6CE4FAD06}" presName="linearProcess" presStyleCnt="0"/>
      <dgm:spPr/>
    </dgm:pt>
    <dgm:pt modelId="{7111D687-8251-4F3D-9A23-1DE2A9CCC847}" type="pres">
      <dgm:prSet presAssocID="{771BCC5F-F518-4DD1-92E2-40F5C8CDA4FC}" presName="textNode" presStyleLbl="node1" presStyleIdx="0" presStyleCnt="3" custScaleX="55312" custScaleY="100727" custLinFactX="118632" custLinFactNeighborX="200000" custLinFactNeighborY="-3874">
        <dgm:presLayoutVars>
          <dgm:bulletEnabled val="1"/>
        </dgm:presLayoutVars>
      </dgm:prSet>
      <dgm:spPr/>
    </dgm:pt>
    <dgm:pt modelId="{5734A3A8-1D77-40D5-98E8-E24D7DA867E8}" type="pres">
      <dgm:prSet presAssocID="{41C2A786-8444-41EA-B313-FCFF03FBC5BE}" presName="sibTrans" presStyleCnt="0"/>
      <dgm:spPr/>
    </dgm:pt>
    <dgm:pt modelId="{34B365CE-76A7-4395-8795-A4EB231E1FD9}" type="pres">
      <dgm:prSet presAssocID="{77BCBFA2-DED1-49CE-A68B-DB7AE5C0C516}" presName="textNode" presStyleLbl="node1" presStyleIdx="1" presStyleCnt="3" custScaleX="51537" custScaleY="93168" custLinFactX="-61430" custLinFactNeighborX="-100000" custLinFactNeighborY="-8624">
        <dgm:presLayoutVars>
          <dgm:bulletEnabled val="1"/>
        </dgm:presLayoutVars>
      </dgm:prSet>
      <dgm:spPr/>
    </dgm:pt>
    <dgm:pt modelId="{55762C66-42E8-460F-82C8-82CF76221F96}" type="pres">
      <dgm:prSet presAssocID="{03CD0CC1-F1EB-47B3-916F-167BF5AC1458}" presName="sibTrans" presStyleCnt="0"/>
      <dgm:spPr/>
    </dgm:pt>
    <dgm:pt modelId="{26D0030D-954B-4190-8DB9-B3560DA8E00D}" type="pres">
      <dgm:prSet presAssocID="{97EC3C5D-2B08-4B5B-9D95-6204DE5A4F03}" presName="textNode" presStyleLbl="node1" presStyleIdx="2" presStyleCnt="3" custScaleX="54008" custScaleY="98727" custLinFactX="-51202" custLinFactNeighborX="-100000" custLinFactNeighborY="-1885">
        <dgm:presLayoutVars>
          <dgm:bulletEnabled val="1"/>
        </dgm:presLayoutVars>
      </dgm:prSet>
      <dgm:spPr/>
    </dgm:pt>
  </dgm:ptLst>
  <dgm:cxnLst>
    <dgm:cxn modelId="{3F81D700-7012-4C4D-B220-DC3D9DE18B43}" srcId="{6AC0E61F-FCFD-48ED-AD1D-97E6CE4FAD06}" destId="{771BCC5F-F518-4DD1-92E2-40F5C8CDA4FC}" srcOrd="0" destOrd="0" parTransId="{707D6DB2-38D6-4BD4-B14D-C9C76316CD9C}" sibTransId="{41C2A786-8444-41EA-B313-FCFF03FBC5BE}"/>
    <dgm:cxn modelId="{FECE8536-0B59-480D-BD9C-FA317E2E1607}" srcId="{6AC0E61F-FCFD-48ED-AD1D-97E6CE4FAD06}" destId="{77BCBFA2-DED1-49CE-A68B-DB7AE5C0C516}" srcOrd="1" destOrd="0" parTransId="{5894CFBB-A0F3-426C-9E65-F65E66184DCB}" sibTransId="{03CD0CC1-F1EB-47B3-916F-167BF5AC1458}"/>
    <dgm:cxn modelId="{F5F4E46A-B88F-4AED-8622-53C719FFF17C}" type="presOf" srcId="{771BCC5F-F518-4DD1-92E2-40F5C8CDA4FC}" destId="{7111D687-8251-4F3D-9A23-1DE2A9CCC847}" srcOrd="0" destOrd="0" presId="urn:microsoft.com/office/officeart/2005/8/layout/hProcess9"/>
    <dgm:cxn modelId="{7182B67B-2F5B-41E8-8D72-2E3147F97BD2}" type="presOf" srcId="{97EC3C5D-2B08-4B5B-9D95-6204DE5A4F03}" destId="{26D0030D-954B-4190-8DB9-B3560DA8E00D}" srcOrd="0" destOrd="0" presId="urn:microsoft.com/office/officeart/2005/8/layout/hProcess9"/>
    <dgm:cxn modelId="{D1E28F89-490A-4912-B853-8941548886BC}" type="presOf" srcId="{77BCBFA2-DED1-49CE-A68B-DB7AE5C0C516}" destId="{34B365CE-76A7-4395-8795-A4EB231E1FD9}" srcOrd="0" destOrd="0" presId="urn:microsoft.com/office/officeart/2005/8/layout/hProcess9"/>
    <dgm:cxn modelId="{9D8E1C8B-6FC9-4256-8DA8-FE6F5141D5F2}" srcId="{6AC0E61F-FCFD-48ED-AD1D-97E6CE4FAD06}" destId="{97EC3C5D-2B08-4B5B-9D95-6204DE5A4F03}" srcOrd="2" destOrd="0" parTransId="{853C6BA3-156C-4837-8A28-003B7FD84D55}" sibTransId="{8AFB24F4-8BBC-4BDE-93E8-2A17BD8CED86}"/>
    <dgm:cxn modelId="{B30606BC-E6F1-4014-9D1D-2EE7BF2485AD}" type="presOf" srcId="{6AC0E61F-FCFD-48ED-AD1D-97E6CE4FAD06}" destId="{640ED727-339B-4F2A-84FB-188F1B48B117}" srcOrd="0" destOrd="0" presId="urn:microsoft.com/office/officeart/2005/8/layout/hProcess9"/>
    <dgm:cxn modelId="{528ED3CB-CD53-4162-B75F-2EDBF30993A5}" type="presParOf" srcId="{640ED727-339B-4F2A-84FB-188F1B48B117}" destId="{1C4662C3-8661-4CF2-80FC-496520834B2D}" srcOrd="0" destOrd="0" presId="urn:microsoft.com/office/officeart/2005/8/layout/hProcess9"/>
    <dgm:cxn modelId="{C8929098-D546-4A04-B7A0-ABB20CC8D5ED}" type="presParOf" srcId="{640ED727-339B-4F2A-84FB-188F1B48B117}" destId="{8A38AA11-9273-4F83-B07D-13C83F5ED0A3}" srcOrd="1" destOrd="0" presId="urn:microsoft.com/office/officeart/2005/8/layout/hProcess9"/>
    <dgm:cxn modelId="{E9C3F9CE-401C-4B93-86FD-B07E8526D6D8}" type="presParOf" srcId="{8A38AA11-9273-4F83-B07D-13C83F5ED0A3}" destId="{7111D687-8251-4F3D-9A23-1DE2A9CCC847}" srcOrd="0" destOrd="0" presId="urn:microsoft.com/office/officeart/2005/8/layout/hProcess9"/>
    <dgm:cxn modelId="{1FED3B45-C1E7-4941-AE03-795838FC41FA}" type="presParOf" srcId="{8A38AA11-9273-4F83-B07D-13C83F5ED0A3}" destId="{5734A3A8-1D77-40D5-98E8-E24D7DA867E8}" srcOrd="1" destOrd="0" presId="urn:microsoft.com/office/officeart/2005/8/layout/hProcess9"/>
    <dgm:cxn modelId="{034169CC-902F-43C7-BA18-263FA35475F0}" type="presParOf" srcId="{8A38AA11-9273-4F83-B07D-13C83F5ED0A3}" destId="{34B365CE-76A7-4395-8795-A4EB231E1FD9}" srcOrd="2" destOrd="0" presId="urn:microsoft.com/office/officeart/2005/8/layout/hProcess9"/>
    <dgm:cxn modelId="{37287C7C-E193-44D5-8F30-7ADC8A756295}" type="presParOf" srcId="{8A38AA11-9273-4F83-B07D-13C83F5ED0A3}" destId="{55762C66-42E8-460F-82C8-82CF76221F96}" srcOrd="3" destOrd="0" presId="urn:microsoft.com/office/officeart/2005/8/layout/hProcess9"/>
    <dgm:cxn modelId="{BDFE980A-2269-4A7B-A076-3466EEE6493B}" type="presParOf" srcId="{8A38AA11-9273-4F83-B07D-13C83F5ED0A3}" destId="{26D0030D-954B-4190-8DB9-B3560DA8E00D}"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C0E61F-FCFD-48ED-AD1D-97E6CE4FAD06}" type="doc">
      <dgm:prSet loTypeId="urn:microsoft.com/office/officeart/2005/8/layout/hProcess9" loCatId="process" qsTypeId="urn:microsoft.com/office/officeart/2005/8/quickstyle/simple1" qsCatId="simple" csTypeId="urn:microsoft.com/office/officeart/2005/8/colors/accent2_2" csCatId="accent2" phldr="1"/>
      <dgm:spPr/>
      <dgm:t>
        <a:bodyPr/>
        <a:lstStyle/>
        <a:p>
          <a:endParaRPr lang="fr-FR"/>
        </a:p>
      </dgm:t>
    </dgm:pt>
    <dgm:pt modelId="{771BCC5F-F518-4DD1-92E2-40F5C8CDA4FC}">
      <dgm:prSet custT="1"/>
      <dgm:spPr/>
      <dgm:t>
        <a:bodyPr/>
        <a:lstStyle/>
        <a:p>
          <a:r>
            <a:rPr lang="fr-FR" sz="1800" b="1" dirty="0">
              <a:solidFill>
                <a:schemeClr val="tx1"/>
              </a:solidFill>
            </a:rPr>
            <a:t>Fin décembre</a:t>
          </a:r>
          <a:br>
            <a:rPr lang="fr-FR" sz="1800" b="0" dirty="0">
              <a:solidFill>
                <a:schemeClr val="bg1"/>
              </a:solidFill>
            </a:rPr>
          </a:br>
          <a:r>
            <a:rPr lang="fr-FR" sz="1800" b="0" dirty="0">
              <a:solidFill>
                <a:schemeClr val="bg1"/>
              </a:solidFill>
            </a:rPr>
            <a:t>Le préfet de Région transmet au Ministre de la transition écologique le dossier de demande de classement </a:t>
          </a:r>
        </a:p>
      </dgm:t>
    </dgm:pt>
    <dgm:pt modelId="{707D6DB2-38D6-4BD4-B14D-C9C76316CD9C}" type="parTrans" cxnId="{3F81D700-7012-4C4D-B220-DC3D9DE18B43}">
      <dgm:prSet/>
      <dgm:spPr/>
      <dgm:t>
        <a:bodyPr/>
        <a:lstStyle/>
        <a:p>
          <a:endParaRPr lang="fr-FR"/>
        </a:p>
      </dgm:t>
    </dgm:pt>
    <dgm:pt modelId="{41C2A786-8444-41EA-B313-FCFF03FBC5BE}" type="sibTrans" cxnId="{3F81D700-7012-4C4D-B220-DC3D9DE18B43}">
      <dgm:prSet/>
      <dgm:spPr/>
      <dgm:t>
        <a:bodyPr/>
        <a:lstStyle/>
        <a:p>
          <a:endParaRPr lang="fr-FR"/>
        </a:p>
      </dgm:t>
    </dgm:pt>
    <dgm:pt modelId="{70B71A1A-CC2D-4A05-883D-1C699A8EA193}">
      <dgm:prSet custT="1"/>
      <dgm:spPr/>
      <dgm:t>
        <a:bodyPr/>
        <a:lstStyle/>
        <a:p>
          <a:r>
            <a:rPr lang="fr-FR" sz="2000" b="1" dirty="0">
              <a:solidFill>
                <a:schemeClr val="tx1"/>
              </a:solidFill>
            </a:rPr>
            <a:t>6 juin </a:t>
          </a:r>
          <a:br>
            <a:rPr lang="fr-FR" sz="2000" b="1" dirty="0">
              <a:solidFill>
                <a:schemeClr val="tx1"/>
              </a:solidFill>
            </a:rPr>
          </a:br>
          <a:r>
            <a:rPr lang="fr-FR" sz="2000" b="0" dirty="0">
              <a:solidFill>
                <a:schemeClr val="bg1"/>
              </a:solidFill>
            </a:rPr>
            <a:t>Approbation à l’unanimité du projet de Charte modifié</a:t>
          </a:r>
        </a:p>
      </dgm:t>
    </dgm:pt>
    <dgm:pt modelId="{1E25AF8B-1A41-4860-B907-FC21341CBA2F}" type="parTrans" cxnId="{FA9A6E07-D0DC-45B6-A041-6122E9CEFA2F}">
      <dgm:prSet/>
      <dgm:spPr/>
      <dgm:t>
        <a:bodyPr/>
        <a:lstStyle/>
        <a:p>
          <a:endParaRPr lang="fr-FR"/>
        </a:p>
      </dgm:t>
    </dgm:pt>
    <dgm:pt modelId="{835E6CBC-3871-4FBA-8B39-CB74845E1DF5}" type="sibTrans" cxnId="{FA9A6E07-D0DC-45B6-A041-6122E9CEFA2F}">
      <dgm:prSet/>
      <dgm:spPr/>
      <dgm:t>
        <a:bodyPr/>
        <a:lstStyle/>
        <a:p>
          <a:endParaRPr lang="fr-FR"/>
        </a:p>
      </dgm:t>
    </dgm:pt>
    <dgm:pt modelId="{4F8906CD-E7DB-4A04-A40C-94E9ABE0E7D1}">
      <dgm:prSet custT="1"/>
      <dgm:spPr/>
      <dgm:t>
        <a:bodyPr/>
        <a:lstStyle/>
        <a:p>
          <a:r>
            <a:rPr lang="fr-FR" sz="2000" b="1" dirty="0">
              <a:solidFill>
                <a:schemeClr val="tx1"/>
              </a:solidFill>
            </a:rPr>
            <a:t>Juillet-octobre</a:t>
          </a:r>
          <a:br>
            <a:rPr lang="fr-FR" sz="2000" b="1" dirty="0">
              <a:solidFill>
                <a:schemeClr val="tx1"/>
              </a:solidFill>
            </a:rPr>
          </a:br>
          <a:r>
            <a:rPr lang="fr-FR" sz="2000" b="1" dirty="0">
              <a:solidFill>
                <a:schemeClr val="bg1"/>
              </a:solidFill>
            </a:rPr>
            <a:t>Consultation des collectivités territoriales et des EPCI</a:t>
          </a:r>
        </a:p>
      </dgm:t>
    </dgm:pt>
    <dgm:pt modelId="{A371793E-ACDA-433C-A86E-12E34A56739B}" type="parTrans" cxnId="{2F886BEC-AF78-43EE-AD2F-6A363C5EF0C2}">
      <dgm:prSet/>
      <dgm:spPr/>
      <dgm:t>
        <a:bodyPr/>
        <a:lstStyle/>
        <a:p>
          <a:endParaRPr lang="fr-FR"/>
        </a:p>
      </dgm:t>
    </dgm:pt>
    <dgm:pt modelId="{CE0E7476-17F0-43DD-B22D-3947B33046E7}" type="sibTrans" cxnId="{2F886BEC-AF78-43EE-AD2F-6A363C5EF0C2}">
      <dgm:prSet/>
      <dgm:spPr/>
      <dgm:t>
        <a:bodyPr/>
        <a:lstStyle/>
        <a:p>
          <a:endParaRPr lang="fr-FR"/>
        </a:p>
      </dgm:t>
    </dgm:pt>
    <dgm:pt modelId="{640ED727-339B-4F2A-84FB-188F1B48B117}" type="pres">
      <dgm:prSet presAssocID="{6AC0E61F-FCFD-48ED-AD1D-97E6CE4FAD06}" presName="CompostProcess" presStyleCnt="0">
        <dgm:presLayoutVars>
          <dgm:dir/>
          <dgm:resizeHandles val="exact"/>
        </dgm:presLayoutVars>
      </dgm:prSet>
      <dgm:spPr/>
    </dgm:pt>
    <dgm:pt modelId="{1C4662C3-8661-4CF2-80FC-496520834B2D}" type="pres">
      <dgm:prSet presAssocID="{6AC0E61F-FCFD-48ED-AD1D-97E6CE4FAD06}" presName="arrow" presStyleLbl="bgShp" presStyleIdx="0" presStyleCnt="1" custLinFactNeighborY="2911"/>
      <dgm:spPr/>
    </dgm:pt>
    <dgm:pt modelId="{8A38AA11-9273-4F83-B07D-13C83F5ED0A3}" type="pres">
      <dgm:prSet presAssocID="{6AC0E61F-FCFD-48ED-AD1D-97E6CE4FAD06}" presName="linearProcess" presStyleCnt="0"/>
      <dgm:spPr/>
    </dgm:pt>
    <dgm:pt modelId="{7111D687-8251-4F3D-9A23-1DE2A9CCC847}" type="pres">
      <dgm:prSet presAssocID="{771BCC5F-F518-4DD1-92E2-40F5C8CDA4FC}" presName="textNode" presStyleLbl="node1" presStyleIdx="0" presStyleCnt="3" custScaleX="79782" custScaleY="123684" custLinFactX="160268" custLinFactNeighborX="200000" custLinFactNeighborY="-750">
        <dgm:presLayoutVars>
          <dgm:bulletEnabled val="1"/>
        </dgm:presLayoutVars>
      </dgm:prSet>
      <dgm:spPr/>
    </dgm:pt>
    <dgm:pt modelId="{4322B2B9-272E-48C6-9C7F-54848B00012C}" type="pres">
      <dgm:prSet presAssocID="{41C2A786-8444-41EA-B313-FCFF03FBC5BE}" presName="sibTrans" presStyleCnt="0"/>
      <dgm:spPr/>
    </dgm:pt>
    <dgm:pt modelId="{9FFFD84C-B506-491E-BCA6-B498819BD4E3}" type="pres">
      <dgm:prSet presAssocID="{70B71A1A-CC2D-4A05-883D-1C699A8EA193}" presName="textNode" presStyleLbl="node1" presStyleIdx="1" presStyleCnt="3" custScaleX="80068" custScaleY="100246" custLinFactX="-76508" custLinFactNeighborX="-100000" custLinFactNeighborY="-1526">
        <dgm:presLayoutVars>
          <dgm:bulletEnabled val="1"/>
        </dgm:presLayoutVars>
      </dgm:prSet>
      <dgm:spPr/>
    </dgm:pt>
    <dgm:pt modelId="{3976FB92-E4BE-448F-BCA4-A301EBC3286C}" type="pres">
      <dgm:prSet presAssocID="{835E6CBC-3871-4FBA-8B39-CB74845E1DF5}" presName="sibTrans" presStyleCnt="0"/>
      <dgm:spPr/>
    </dgm:pt>
    <dgm:pt modelId="{569C3AD6-506D-47E2-9225-AA3CCF78A5FF}" type="pres">
      <dgm:prSet presAssocID="{4F8906CD-E7DB-4A04-A40C-94E9ABE0E7D1}" presName="textNode" presStyleLbl="node1" presStyleIdx="2" presStyleCnt="3" custScaleX="79807" custScaleY="104540" custLinFactX="-77129" custLinFactNeighborX="-100000" custLinFactNeighborY="1177">
        <dgm:presLayoutVars>
          <dgm:bulletEnabled val="1"/>
        </dgm:presLayoutVars>
      </dgm:prSet>
      <dgm:spPr/>
    </dgm:pt>
  </dgm:ptLst>
  <dgm:cxnLst>
    <dgm:cxn modelId="{3F81D700-7012-4C4D-B220-DC3D9DE18B43}" srcId="{6AC0E61F-FCFD-48ED-AD1D-97E6CE4FAD06}" destId="{771BCC5F-F518-4DD1-92E2-40F5C8CDA4FC}" srcOrd="0" destOrd="0" parTransId="{707D6DB2-38D6-4BD4-B14D-C9C76316CD9C}" sibTransId="{41C2A786-8444-41EA-B313-FCFF03FBC5BE}"/>
    <dgm:cxn modelId="{FA9A6E07-D0DC-45B6-A041-6122E9CEFA2F}" srcId="{6AC0E61F-FCFD-48ED-AD1D-97E6CE4FAD06}" destId="{70B71A1A-CC2D-4A05-883D-1C699A8EA193}" srcOrd="1" destOrd="0" parTransId="{1E25AF8B-1A41-4860-B907-FC21341CBA2F}" sibTransId="{835E6CBC-3871-4FBA-8B39-CB74845E1DF5}"/>
    <dgm:cxn modelId="{B77E6A14-99C6-4767-907F-9A9DF810CFFE}" type="presOf" srcId="{70B71A1A-CC2D-4A05-883D-1C699A8EA193}" destId="{9FFFD84C-B506-491E-BCA6-B498819BD4E3}" srcOrd="0" destOrd="0" presId="urn:microsoft.com/office/officeart/2005/8/layout/hProcess9"/>
    <dgm:cxn modelId="{B7E46F5C-E8C1-4506-A37C-B5398E62D949}" type="presOf" srcId="{4F8906CD-E7DB-4A04-A40C-94E9ABE0E7D1}" destId="{569C3AD6-506D-47E2-9225-AA3CCF78A5FF}" srcOrd="0" destOrd="0" presId="urn:microsoft.com/office/officeart/2005/8/layout/hProcess9"/>
    <dgm:cxn modelId="{F5F4E46A-B88F-4AED-8622-53C719FFF17C}" type="presOf" srcId="{771BCC5F-F518-4DD1-92E2-40F5C8CDA4FC}" destId="{7111D687-8251-4F3D-9A23-1DE2A9CCC847}" srcOrd="0" destOrd="0" presId="urn:microsoft.com/office/officeart/2005/8/layout/hProcess9"/>
    <dgm:cxn modelId="{B30606BC-E6F1-4014-9D1D-2EE7BF2485AD}" type="presOf" srcId="{6AC0E61F-FCFD-48ED-AD1D-97E6CE4FAD06}" destId="{640ED727-339B-4F2A-84FB-188F1B48B117}" srcOrd="0" destOrd="0" presId="urn:microsoft.com/office/officeart/2005/8/layout/hProcess9"/>
    <dgm:cxn modelId="{2F886BEC-AF78-43EE-AD2F-6A363C5EF0C2}" srcId="{6AC0E61F-FCFD-48ED-AD1D-97E6CE4FAD06}" destId="{4F8906CD-E7DB-4A04-A40C-94E9ABE0E7D1}" srcOrd="2" destOrd="0" parTransId="{A371793E-ACDA-433C-A86E-12E34A56739B}" sibTransId="{CE0E7476-17F0-43DD-B22D-3947B33046E7}"/>
    <dgm:cxn modelId="{528ED3CB-CD53-4162-B75F-2EDBF30993A5}" type="presParOf" srcId="{640ED727-339B-4F2A-84FB-188F1B48B117}" destId="{1C4662C3-8661-4CF2-80FC-496520834B2D}" srcOrd="0" destOrd="0" presId="urn:microsoft.com/office/officeart/2005/8/layout/hProcess9"/>
    <dgm:cxn modelId="{C8929098-D546-4A04-B7A0-ABB20CC8D5ED}" type="presParOf" srcId="{640ED727-339B-4F2A-84FB-188F1B48B117}" destId="{8A38AA11-9273-4F83-B07D-13C83F5ED0A3}" srcOrd="1" destOrd="0" presId="urn:microsoft.com/office/officeart/2005/8/layout/hProcess9"/>
    <dgm:cxn modelId="{E9C3F9CE-401C-4B93-86FD-B07E8526D6D8}" type="presParOf" srcId="{8A38AA11-9273-4F83-B07D-13C83F5ED0A3}" destId="{7111D687-8251-4F3D-9A23-1DE2A9CCC847}" srcOrd="0" destOrd="0" presId="urn:microsoft.com/office/officeart/2005/8/layout/hProcess9"/>
    <dgm:cxn modelId="{870A6436-32CC-4ABB-98DE-1B063738315D}" type="presParOf" srcId="{8A38AA11-9273-4F83-B07D-13C83F5ED0A3}" destId="{4322B2B9-272E-48C6-9C7F-54848B00012C}" srcOrd="1" destOrd="0" presId="urn:microsoft.com/office/officeart/2005/8/layout/hProcess9"/>
    <dgm:cxn modelId="{B4BA1835-8355-4BE6-B220-FF153FDA3A31}" type="presParOf" srcId="{8A38AA11-9273-4F83-B07D-13C83F5ED0A3}" destId="{9FFFD84C-B506-491E-BCA6-B498819BD4E3}" srcOrd="2" destOrd="0" presId="urn:microsoft.com/office/officeart/2005/8/layout/hProcess9"/>
    <dgm:cxn modelId="{4C5CC8DF-5CDD-443A-869B-B065F4E77784}" type="presParOf" srcId="{8A38AA11-9273-4F83-B07D-13C83F5ED0A3}" destId="{3976FB92-E4BE-448F-BCA4-A301EBC3286C}" srcOrd="3" destOrd="0" presId="urn:microsoft.com/office/officeart/2005/8/layout/hProcess9"/>
    <dgm:cxn modelId="{AFD5E90F-DC7E-4E98-A182-ECB2E21FC24F}" type="presParOf" srcId="{8A38AA11-9273-4F83-B07D-13C83F5ED0A3}" destId="{569C3AD6-506D-47E2-9225-AA3CCF78A5FF}" srcOrd="4" destOrd="0" presId="urn:microsoft.com/office/officeart/2005/8/layout/hProcess9"/>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592E53-3BE7-4478-AE41-4CC8723FC965}" type="doc">
      <dgm:prSet loTypeId="urn:microsoft.com/office/officeart/2008/layout/VerticalCurvedList" loCatId="list" qsTypeId="urn:microsoft.com/office/officeart/2005/8/quickstyle/simple2" qsCatId="simple" csTypeId="urn:microsoft.com/office/officeart/2005/8/colors/accent6_2" csCatId="accent6" phldr="1"/>
      <dgm:spPr/>
      <dgm:t>
        <a:bodyPr/>
        <a:lstStyle/>
        <a:p>
          <a:endParaRPr lang="fr-FR"/>
        </a:p>
      </dgm:t>
    </dgm:pt>
    <dgm:pt modelId="{85B8EB31-970C-4386-83B8-4EFFEC2A414F}">
      <dgm:prSet phldrT="[Texte]"/>
      <dgm:spPr>
        <a:solidFill>
          <a:srgbClr val="1A985F"/>
        </a:solidFill>
      </dgm:spPr>
      <dgm:t>
        <a:bodyPr/>
        <a:lstStyle/>
        <a:p>
          <a:r>
            <a:rPr lang="fr-FR" b="1" dirty="0"/>
            <a:t>Durée </a:t>
          </a:r>
          <a:r>
            <a:rPr lang="fr-FR" dirty="0"/>
            <a:t>: 4 mois, de juillet à octobre inclus</a:t>
          </a:r>
        </a:p>
      </dgm:t>
    </dgm:pt>
    <dgm:pt modelId="{5D5D5A28-E000-4574-B05B-58D84B8B1FC6}" type="parTrans" cxnId="{A0ECF1EE-3DDF-42F3-9B84-B1DE0FD65E58}">
      <dgm:prSet/>
      <dgm:spPr/>
      <dgm:t>
        <a:bodyPr/>
        <a:lstStyle/>
        <a:p>
          <a:endParaRPr lang="fr-FR"/>
        </a:p>
      </dgm:t>
    </dgm:pt>
    <dgm:pt modelId="{B077771A-7B1C-4B3C-A77F-5347A0B26EF8}" type="sibTrans" cxnId="{A0ECF1EE-3DDF-42F3-9B84-B1DE0FD65E58}">
      <dgm:prSet/>
      <dgm:spPr/>
      <dgm:t>
        <a:bodyPr/>
        <a:lstStyle/>
        <a:p>
          <a:endParaRPr lang="fr-FR"/>
        </a:p>
      </dgm:t>
    </dgm:pt>
    <dgm:pt modelId="{2BEE27E2-9D99-4C9C-BE5D-2DACB018CC28}">
      <dgm:prSet phldrT="[Texte]"/>
      <dgm:spPr>
        <a:solidFill>
          <a:srgbClr val="1A985F"/>
        </a:solidFill>
      </dgm:spPr>
      <dgm:t>
        <a:bodyPr/>
        <a:lstStyle/>
        <a:p>
          <a:r>
            <a:rPr lang="fr-FR" b="1" dirty="0"/>
            <a:t>Délai</a:t>
          </a:r>
          <a:r>
            <a:rPr lang="fr-FR" dirty="0"/>
            <a:t> : à réception par la commune du courrier du Président de la Région</a:t>
          </a:r>
        </a:p>
      </dgm:t>
    </dgm:pt>
    <dgm:pt modelId="{CD9986C7-E7B1-4883-A6E0-D5AE8504FF2E}" type="parTrans" cxnId="{109F9F91-C899-4581-9B46-1312A998A6E5}">
      <dgm:prSet/>
      <dgm:spPr/>
      <dgm:t>
        <a:bodyPr/>
        <a:lstStyle/>
        <a:p>
          <a:endParaRPr lang="fr-FR"/>
        </a:p>
      </dgm:t>
    </dgm:pt>
    <dgm:pt modelId="{16D1D37F-D945-4A0D-8AF8-4EC2C544FD48}" type="sibTrans" cxnId="{109F9F91-C899-4581-9B46-1312A998A6E5}">
      <dgm:prSet/>
      <dgm:spPr/>
      <dgm:t>
        <a:bodyPr/>
        <a:lstStyle/>
        <a:p>
          <a:endParaRPr lang="fr-FR"/>
        </a:p>
      </dgm:t>
    </dgm:pt>
    <dgm:pt modelId="{9FB9F2B1-4F27-4A51-A464-B6502A2EB68C}">
      <dgm:prSet/>
      <dgm:spPr>
        <a:solidFill>
          <a:srgbClr val="1A985F"/>
        </a:solidFill>
      </dgm:spPr>
      <dgm:t>
        <a:bodyPr/>
        <a:lstStyle/>
        <a:p>
          <a:r>
            <a:rPr lang="fr-FR" b="1" dirty="0">
              <a:solidFill>
                <a:schemeClr val="bg1"/>
              </a:solidFill>
            </a:rPr>
            <a:t>Mode : </a:t>
          </a:r>
          <a:r>
            <a:rPr lang="fr-FR" dirty="0"/>
            <a:t>dématérialisé sur la plateforme </a:t>
          </a:r>
          <a:r>
            <a:rPr lang="fr-FR" dirty="0">
              <a:solidFill>
                <a:srgbClr val="FF0000"/>
              </a:solidFill>
              <a:highlight>
                <a:srgbClr val="C0C0C0"/>
              </a:highlight>
            </a:rPr>
            <a:t>app.publilegal.fr/enquetes2</a:t>
          </a:r>
        </a:p>
      </dgm:t>
    </dgm:pt>
    <dgm:pt modelId="{DACD37BF-D270-4F5D-9E12-2E29121637E5}" type="parTrans" cxnId="{C16B1F54-39C8-4A9C-B2D6-7D351A502AE9}">
      <dgm:prSet/>
      <dgm:spPr/>
      <dgm:t>
        <a:bodyPr/>
        <a:lstStyle/>
        <a:p>
          <a:endParaRPr lang="fr-FR"/>
        </a:p>
      </dgm:t>
    </dgm:pt>
    <dgm:pt modelId="{22110A8D-AF57-4CF1-91D1-6CFA2D026D2D}" type="sibTrans" cxnId="{C16B1F54-39C8-4A9C-B2D6-7D351A502AE9}">
      <dgm:prSet/>
      <dgm:spPr/>
      <dgm:t>
        <a:bodyPr/>
        <a:lstStyle/>
        <a:p>
          <a:endParaRPr lang="fr-FR"/>
        </a:p>
      </dgm:t>
    </dgm:pt>
    <dgm:pt modelId="{2441C4C1-5A8F-4F55-B963-640DB367C65F}" type="pres">
      <dgm:prSet presAssocID="{E2592E53-3BE7-4478-AE41-4CC8723FC965}" presName="Name0" presStyleCnt="0">
        <dgm:presLayoutVars>
          <dgm:chMax val="7"/>
          <dgm:chPref val="7"/>
          <dgm:dir/>
        </dgm:presLayoutVars>
      </dgm:prSet>
      <dgm:spPr/>
    </dgm:pt>
    <dgm:pt modelId="{5CF430A2-7312-491B-BD1D-AA541B51FE5B}" type="pres">
      <dgm:prSet presAssocID="{E2592E53-3BE7-4478-AE41-4CC8723FC965}" presName="Name1" presStyleCnt="0"/>
      <dgm:spPr/>
    </dgm:pt>
    <dgm:pt modelId="{F1B42A43-B796-4F44-B995-368B61040AB3}" type="pres">
      <dgm:prSet presAssocID="{E2592E53-3BE7-4478-AE41-4CC8723FC965}" presName="cycle" presStyleCnt="0"/>
      <dgm:spPr/>
    </dgm:pt>
    <dgm:pt modelId="{4E8FD22A-C13C-4A37-A2B9-2CF2EF43C359}" type="pres">
      <dgm:prSet presAssocID="{E2592E53-3BE7-4478-AE41-4CC8723FC965}" presName="srcNode" presStyleLbl="node1" presStyleIdx="0" presStyleCnt="3"/>
      <dgm:spPr/>
    </dgm:pt>
    <dgm:pt modelId="{4E478724-DA50-4E60-9C96-0DE62B88FD50}" type="pres">
      <dgm:prSet presAssocID="{E2592E53-3BE7-4478-AE41-4CC8723FC965}" presName="conn" presStyleLbl="parChTrans1D2" presStyleIdx="0" presStyleCnt="1"/>
      <dgm:spPr/>
    </dgm:pt>
    <dgm:pt modelId="{5D86C13A-A9B1-4585-8354-28F0917C3CC1}" type="pres">
      <dgm:prSet presAssocID="{E2592E53-3BE7-4478-AE41-4CC8723FC965}" presName="extraNode" presStyleLbl="node1" presStyleIdx="0" presStyleCnt="3"/>
      <dgm:spPr/>
    </dgm:pt>
    <dgm:pt modelId="{7C697DC7-05B5-4CC9-9158-2CD536D3D05D}" type="pres">
      <dgm:prSet presAssocID="{E2592E53-3BE7-4478-AE41-4CC8723FC965}" presName="dstNode" presStyleLbl="node1" presStyleIdx="0" presStyleCnt="3"/>
      <dgm:spPr/>
    </dgm:pt>
    <dgm:pt modelId="{2D87F25B-CAE2-45F8-8C8D-47A3CE7B8508}" type="pres">
      <dgm:prSet presAssocID="{85B8EB31-970C-4386-83B8-4EFFEC2A414F}" presName="text_1" presStyleLbl="node1" presStyleIdx="0" presStyleCnt="3">
        <dgm:presLayoutVars>
          <dgm:bulletEnabled val="1"/>
        </dgm:presLayoutVars>
      </dgm:prSet>
      <dgm:spPr/>
    </dgm:pt>
    <dgm:pt modelId="{249F6C71-4EA9-478F-90D6-3F72A442CAE1}" type="pres">
      <dgm:prSet presAssocID="{85B8EB31-970C-4386-83B8-4EFFEC2A414F}" presName="accent_1" presStyleCnt="0"/>
      <dgm:spPr/>
    </dgm:pt>
    <dgm:pt modelId="{4CA64FB1-77A6-4B5D-9DEA-2EA53B2B978C}" type="pres">
      <dgm:prSet presAssocID="{85B8EB31-970C-4386-83B8-4EFFEC2A414F}" presName="accentRepeatNode" presStyleLbl="solidFgAcc1" presStyleIdx="0" presStyleCnt="3"/>
      <dgm:spPr>
        <a:solidFill>
          <a:schemeClr val="accent2">
            <a:lumMod val="20000"/>
            <a:lumOff val="80000"/>
          </a:schemeClr>
        </a:solidFill>
      </dgm:spPr>
    </dgm:pt>
    <dgm:pt modelId="{672275FE-18DB-478B-AF67-F292D027CB40}" type="pres">
      <dgm:prSet presAssocID="{2BEE27E2-9D99-4C9C-BE5D-2DACB018CC28}" presName="text_2" presStyleLbl="node1" presStyleIdx="1" presStyleCnt="3">
        <dgm:presLayoutVars>
          <dgm:bulletEnabled val="1"/>
        </dgm:presLayoutVars>
      </dgm:prSet>
      <dgm:spPr/>
    </dgm:pt>
    <dgm:pt modelId="{EB70BC24-FE70-44C5-8CD2-67D646984D26}" type="pres">
      <dgm:prSet presAssocID="{2BEE27E2-9D99-4C9C-BE5D-2DACB018CC28}" presName="accent_2" presStyleCnt="0"/>
      <dgm:spPr/>
    </dgm:pt>
    <dgm:pt modelId="{E6DD9D3E-E9CF-40C2-8132-6E6CC7950181}" type="pres">
      <dgm:prSet presAssocID="{2BEE27E2-9D99-4C9C-BE5D-2DACB018CC28}" presName="accentRepeatNode" presStyleLbl="solidFgAcc1" presStyleIdx="1" presStyleCnt="3"/>
      <dgm:spPr>
        <a:solidFill>
          <a:schemeClr val="accent2">
            <a:lumMod val="40000"/>
            <a:lumOff val="60000"/>
          </a:schemeClr>
        </a:solidFill>
      </dgm:spPr>
    </dgm:pt>
    <dgm:pt modelId="{C4D08F77-DE06-4830-B2B6-3C6D26AE60D0}" type="pres">
      <dgm:prSet presAssocID="{9FB9F2B1-4F27-4A51-A464-B6502A2EB68C}" presName="text_3" presStyleLbl="node1" presStyleIdx="2" presStyleCnt="3">
        <dgm:presLayoutVars>
          <dgm:bulletEnabled val="1"/>
        </dgm:presLayoutVars>
      </dgm:prSet>
      <dgm:spPr/>
    </dgm:pt>
    <dgm:pt modelId="{EA5838FA-DF44-4E41-9815-9052DB5DF23B}" type="pres">
      <dgm:prSet presAssocID="{9FB9F2B1-4F27-4A51-A464-B6502A2EB68C}" presName="accent_3" presStyleCnt="0"/>
      <dgm:spPr/>
    </dgm:pt>
    <dgm:pt modelId="{9D47CF4A-E197-4011-ABCB-5A67015F6EAE}" type="pres">
      <dgm:prSet presAssocID="{9FB9F2B1-4F27-4A51-A464-B6502A2EB68C}" presName="accentRepeatNode" presStyleLbl="solidFgAcc1" presStyleIdx="2" presStyleCnt="3"/>
      <dgm:spPr>
        <a:solidFill>
          <a:schemeClr val="accent2">
            <a:lumMod val="60000"/>
            <a:lumOff val="40000"/>
          </a:schemeClr>
        </a:solidFill>
      </dgm:spPr>
    </dgm:pt>
  </dgm:ptLst>
  <dgm:cxnLst>
    <dgm:cxn modelId="{4FD6202B-8D5E-443E-A0DF-4F4D9C543C04}" type="presOf" srcId="{B077771A-7B1C-4B3C-A77F-5347A0B26EF8}" destId="{4E478724-DA50-4E60-9C96-0DE62B88FD50}" srcOrd="0" destOrd="0" presId="urn:microsoft.com/office/officeart/2008/layout/VerticalCurvedList"/>
    <dgm:cxn modelId="{EED2EF64-8C65-4EDB-9334-1CE44EB4ED90}" type="presOf" srcId="{9FB9F2B1-4F27-4A51-A464-B6502A2EB68C}" destId="{C4D08F77-DE06-4830-B2B6-3C6D26AE60D0}" srcOrd="0" destOrd="0" presId="urn:microsoft.com/office/officeart/2008/layout/VerticalCurvedList"/>
    <dgm:cxn modelId="{C16B1F54-39C8-4A9C-B2D6-7D351A502AE9}" srcId="{E2592E53-3BE7-4478-AE41-4CC8723FC965}" destId="{9FB9F2B1-4F27-4A51-A464-B6502A2EB68C}" srcOrd="2" destOrd="0" parTransId="{DACD37BF-D270-4F5D-9E12-2E29121637E5}" sibTransId="{22110A8D-AF57-4CF1-91D1-6CFA2D026D2D}"/>
    <dgm:cxn modelId="{21F0EA7C-9D95-4758-8385-0245DBE3818F}" type="presOf" srcId="{85B8EB31-970C-4386-83B8-4EFFEC2A414F}" destId="{2D87F25B-CAE2-45F8-8C8D-47A3CE7B8508}" srcOrd="0" destOrd="0" presId="urn:microsoft.com/office/officeart/2008/layout/VerticalCurvedList"/>
    <dgm:cxn modelId="{109F9F91-C899-4581-9B46-1312A998A6E5}" srcId="{E2592E53-3BE7-4478-AE41-4CC8723FC965}" destId="{2BEE27E2-9D99-4C9C-BE5D-2DACB018CC28}" srcOrd="1" destOrd="0" parTransId="{CD9986C7-E7B1-4883-A6E0-D5AE8504FF2E}" sibTransId="{16D1D37F-D945-4A0D-8AF8-4EC2C544FD48}"/>
    <dgm:cxn modelId="{BC9D8994-58B0-4B2E-926E-3BDC013CF9D6}" type="presOf" srcId="{2BEE27E2-9D99-4C9C-BE5D-2DACB018CC28}" destId="{672275FE-18DB-478B-AF67-F292D027CB40}" srcOrd="0" destOrd="0" presId="urn:microsoft.com/office/officeart/2008/layout/VerticalCurvedList"/>
    <dgm:cxn modelId="{C3B678AC-2E16-4432-A048-5BB453773DAB}" type="presOf" srcId="{E2592E53-3BE7-4478-AE41-4CC8723FC965}" destId="{2441C4C1-5A8F-4F55-B963-640DB367C65F}" srcOrd="0" destOrd="0" presId="urn:microsoft.com/office/officeart/2008/layout/VerticalCurvedList"/>
    <dgm:cxn modelId="{A0ECF1EE-3DDF-42F3-9B84-B1DE0FD65E58}" srcId="{E2592E53-3BE7-4478-AE41-4CC8723FC965}" destId="{85B8EB31-970C-4386-83B8-4EFFEC2A414F}" srcOrd="0" destOrd="0" parTransId="{5D5D5A28-E000-4574-B05B-58D84B8B1FC6}" sibTransId="{B077771A-7B1C-4B3C-A77F-5347A0B26EF8}"/>
    <dgm:cxn modelId="{6731BBCA-CC13-4737-B958-CD8E20FC91F7}" type="presParOf" srcId="{2441C4C1-5A8F-4F55-B963-640DB367C65F}" destId="{5CF430A2-7312-491B-BD1D-AA541B51FE5B}" srcOrd="0" destOrd="0" presId="urn:microsoft.com/office/officeart/2008/layout/VerticalCurvedList"/>
    <dgm:cxn modelId="{50FA50D5-049A-4A4E-B96F-7AA7564211B9}" type="presParOf" srcId="{5CF430A2-7312-491B-BD1D-AA541B51FE5B}" destId="{F1B42A43-B796-4F44-B995-368B61040AB3}" srcOrd="0" destOrd="0" presId="urn:microsoft.com/office/officeart/2008/layout/VerticalCurvedList"/>
    <dgm:cxn modelId="{7CAD016E-65CD-44C0-802E-9B8BD15DD7E4}" type="presParOf" srcId="{F1B42A43-B796-4F44-B995-368B61040AB3}" destId="{4E8FD22A-C13C-4A37-A2B9-2CF2EF43C359}" srcOrd="0" destOrd="0" presId="urn:microsoft.com/office/officeart/2008/layout/VerticalCurvedList"/>
    <dgm:cxn modelId="{42CF23C7-BB43-4D30-84D9-EFC1F44838D0}" type="presParOf" srcId="{F1B42A43-B796-4F44-B995-368B61040AB3}" destId="{4E478724-DA50-4E60-9C96-0DE62B88FD50}" srcOrd="1" destOrd="0" presId="urn:microsoft.com/office/officeart/2008/layout/VerticalCurvedList"/>
    <dgm:cxn modelId="{BA22245B-57EA-4DB1-B0E0-DFEC94AD4DDF}" type="presParOf" srcId="{F1B42A43-B796-4F44-B995-368B61040AB3}" destId="{5D86C13A-A9B1-4585-8354-28F0917C3CC1}" srcOrd="2" destOrd="0" presId="urn:microsoft.com/office/officeart/2008/layout/VerticalCurvedList"/>
    <dgm:cxn modelId="{CE0430A9-7262-4CAA-980D-32A684B5DBB7}" type="presParOf" srcId="{F1B42A43-B796-4F44-B995-368B61040AB3}" destId="{7C697DC7-05B5-4CC9-9158-2CD536D3D05D}" srcOrd="3" destOrd="0" presId="urn:microsoft.com/office/officeart/2008/layout/VerticalCurvedList"/>
    <dgm:cxn modelId="{09A10924-7B64-4921-887F-D387723C5EBC}" type="presParOf" srcId="{5CF430A2-7312-491B-BD1D-AA541B51FE5B}" destId="{2D87F25B-CAE2-45F8-8C8D-47A3CE7B8508}" srcOrd="1" destOrd="0" presId="urn:microsoft.com/office/officeart/2008/layout/VerticalCurvedList"/>
    <dgm:cxn modelId="{D6C3AB3B-9F3E-4148-A366-00934AA032AD}" type="presParOf" srcId="{5CF430A2-7312-491B-BD1D-AA541B51FE5B}" destId="{249F6C71-4EA9-478F-90D6-3F72A442CAE1}" srcOrd="2" destOrd="0" presId="urn:microsoft.com/office/officeart/2008/layout/VerticalCurvedList"/>
    <dgm:cxn modelId="{2DF863A3-C245-4CFD-BAC2-FA883F8DE3BB}" type="presParOf" srcId="{249F6C71-4EA9-478F-90D6-3F72A442CAE1}" destId="{4CA64FB1-77A6-4B5D-9DEA-2EA53B2B978C}" srcOrd="0" destOrd="0" presId="urn:microsoft.com/office/officeart/2008/layout/VerticalCurvedList"/>
    <dgm:cxn modelId="{92D04526-E2AE-4341-B2AA-759C9C6783A3}" type="presParOf" srcId="{5CF430A2-7312-491B-BD1D-AA541B51FE5B}" destId="{672275FE-18DB-478B-AF67-F292D027CB40}" srcOrd="3" destOrd="0" presId="urn:microsoft.com/office/officeart/2008/layout/VerticalCurvedList"/>
    <dgm:cxn modelId="{C7569236-F305-437D-9FB4-0444BCF1D98F}" type="presParOf" srcId="{5CF430A2-7312-491B-BD1D-AA541B51FE5B}" destId="{EB70BC24-FE70-44C5-8CD2-67D646984D26}" srcOrd="4" destOrd="0" presId="urn:microsoft.com/office/officeart/2008/layout/VerticalCurvedList"/>
    <dgm:cxn modelId="{A81035D2-3D54-48DA-B04D-CEF54B34276D}" type="presParOf" srcId="{EB70BC24-FE70-44C5-8CD2-67D646984D26}" destId="{E6DD9D3E-E9CF-40C2-8132-6E6CC7950181}" srcOrd="0" destOrd="0" presId="urn:microsoft.com/office/officeart/2008/layout/VerticalCurvedList"/>
    <dgm:cxn modelId="{415D1CA9-9F0E-4BE5-8132-87E93617118F}" type="presParOf" srcId="{5CF430A2-7312-491B-BD1D-AA541B51FE5B}" destId="{C4D08F77-DE06-4830-B2B6-3C6D26AE60D0}" srcOrd="5" destOrd="0" presId="urn:microsoft.com/office/officeart/2008/layout/VerticalCurvedList"/>
    <dgm:cxn modelId="{0B72CCE5-39BC-4ED3-9D4C-D60C1B89D9D3}" type="presParOf" srcId="{5CF430A2-7312-491B-BD1D-AA541B51FE5B}" destId="{EA5838FA-DF44-4E41-9815-9052DB5DF23B}" srcOrd="6" destOrd="0" presId="urn:microsoft.com/office/officeart/2008/layout/VerticalCurvedList"/>
    <dgm:cxn modelId="{561E3851-A917-4D8B-AEDA-BFCC296717FA}" type="presParOf" srcId="{EA5838FA-DF44-4E41-9815-9052DB5DF23B}" destId="{9D47CF4A-E197-4011-ABCB-5A67015F6EA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592E53-3BE7-4478-AE41-4CC8723FC965}" type="doc">
      <dgm:prSet loTypeId="urn:microsoft.com/office/officeart/2008/layout/VerticalCurvedList" loCatId="list" qsTypeId="urn:microsoft.com/office/officeart/2005/8/quickstyle/simple2" qsCatId="simple" csTypeId="urn:microsoft.com/office/officeart/2005/8/colors/accent6_2" csCatId="accent6" phldr="1"/>
      <dgm:spPr/>
      <dgm:t>
        <a:bodyPr/>
        <a:lstStyle/>
        <a:p>
          <a:endParaRPr lang="fr-FR"/>
        </a:p>
      </dgm:t>
    </dgm:pt>
    <dgm:pt modelId="{2BEE27E2-9D99-4C9C-BE5D-2DACB018CC28}">
      <dgm:prSet phldrT="[Texte]" custT="1"/>
      <dgm:spPr>
        <a:solidFill>
          <a:srgbClr val="1A985F"/>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fr-FR" sz="2000" dirty="0"/>
        </a:p>
        <a:p>
          <a:pPr marL="0" marR="0" lvl="0" indent="0" defTabSz="914400" eaLnBrk="1" fontAlgn="auto" latinLnBrk="0" hangingPunct="1">
            <a:lnSpc>
              <a:spcPct val="100000"/>
            </a:lnSpc>
            <a:spcBef>
              <a:spcPts val="0"/>
            </a:spcBef>
            <a:spcAft>
              <a:spcPts val="0"/>
            </a:spcAft>
            <a:buClrTx/>
            <a:buSzTx/>
            <a:buFontTx/>
            <a:buNone/>
            <a:tabLst/>
            <a:defRPr/>
          </a:pPr>
          <a:r>
            <a:rPr lang="fr-FR" sz="2000" b="1" i="1" dirty="0"/>
            <a:t>Qui délibère ? </a:t>
          </a:r>
          <a:r>
            <a:rPr lang="fr-FR" sz="2000" dirty="0"/>
            <a:t>Toutes les collectivités qui sont </a:t>
          </a:r>
          <a:r>
            <a:rPr lang="fr-FR" sz="2000" i="1" dirty="0"/>
            <a:t>consultées, </a:t>
          </a:r>
          <a:r>
            <a:rPr lang="fr-FR" sz="2000" dirty="0"/>
            <a:t>les communes et les EPCI à fiscalité propre du périmètre d’étude</a:t>
          </a:r>
        </a:p>
        <a:p>
          <a:pPr marL="0" lvl="0" defTabSz="2889250">
            <a:lnSpc>
              <a:spcPct val="90000"/>
            </a:lnSpc>
            <a:spcBef>
              <a:spcPct val="0"/>
            </a:spcBef>
            <a:spcAft>
              <a:spcPct val="35000"/>
            </a:spcAft>
            <a:buNone/>
          </a:pPr>
          <a:endParaRPr lang="fr-FR" sz="1800" dirty="0"/>
        </a:p>
      </dgm:t>
    </dgm:pt>
    <dgm:pt modelId="{CD9986C7-E7B1-4883-A6E0-D5AE8504FF2E}" type="parTrans" cxnId="{109F9F91-C899-4581-9B46-1312A998A6E5}">
      <dgm:prSet/>
      <dgm:spPr/>
      <dgm:t>
        <a:bodyPr/>
        <a:lstStyle/>
        <a:p>
          <a:endParaRPr lang="fr-FR"/>
        </a:p>
      </dgm:t>
    </dgm:pt>
    <dgm:pt modelId="{16D1D37F-D945-4A0D-8AF8-4EC2C544FD48}" type="sibTrans" cxnId="{109F9F91-C899-4581-9B46-1312A998A6E5}">
      <dgm:prSet/>
      <dgm:spPr/>
      <dgm:t>
        <a:bodyPr/>
        <a:lstStyle/>
        <a:p>
          <a:endParaRPr lang="fr-FR"/>
        </a:p>
      </dgm:t>
    </dgm:pt>
    <dgm:pt modelId="{647B52B8-02CF-4355-8160-12423CE4D932}">
      <dgm:prSet/>
      <dgm:spPr>
        <a:solidFill>
          <a:srgbClr val="1A985F"/>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b="1" dirty="0"/>
            <a:t>Objet : </a:t>
          </a:r>
          <a:r>
            <a:rPr lang="fr-FR" sz="1800" dirty="0"/>
            <a:t>Approbation </a:t>
          </a:r>
          <a:r>
            <a:rPr lang="fr-FR" sz="1800" dirty="0">
              <a:solidFill>
                <a:schemeClr val="bg1"/>
              </a:solidFill>
            </a:rPr>
            <a:t>sans réserve </a:t>
          </a:r>
          <a:r>
            <a:rPr lang="fr-FR" sz="1800" dirty="0"/>
            <a:t>de la </a:t>
          </a:r>
          <a:r>
            <a:rPr lang="fr-FR" sz="1800" dirty="0">
              <a:solidFill>
                <a:schemeClr val="tx1"/>
              </a:solidFill>
            </a:rPr>
            <a:t>Charte 2025-2040, </a:t>
          </a:r>
          <a:r>
            <a:rPr lang="fr-FR" sz="1800" dirty="0"/>
            <a:t>par une délibération du conseil municipal</a:t>
          </a:r>
        </a:p>
      </dgm:t>
    </dgm:pt>
    <dgm:pt modelId="{D1C9F094-F591-424F-B2D9-7211F88B8F56}" type="parTrans" cxnId="{7EE66890-02AC-4AF7-892C-D253FADCAA85}">
      <dgm:prSet/>
      <dgm:spPr/>
      <dgm:t>
        <a:bodyPr/>
        <a:lstStyle/>
        <a:p>
          <a:endParaRPr lang="fr-FR"/>
        </a:p>
      </dgm:t>
    </dgm:pt>
    <dgm:pt modelId="{49262C2D-EBC4-419C-B828-7EB4444A2D7C}" type="sibTrans" cxnId="{7EE66890-02AC-4AF7-892C-D253FADCAA85}">
      <dgm:prSet/>
      <dgm:spPr/>
      <dgm:t>
        <a:bodyPr/>
        <a:lstStyle/>
        <a:p>
          <a:endParaRPr lang="fr-FR"/>
        </a:p>
      </dgm:t>
    </dgm:pt>
    <dgm:pt modelId="{D8AB2071-823B-4C4F-966B-3621494E7A2B}">
      <dgm:prSet custT="1"/>
      <dgm:spPr>
        <a:solidFill>
          <a:srgbClr val="1A985F"/>
        </a:solidFill>
      </dgm:spPr>
      <dgm:t>
        <a:bodyPr/>
        <a:lstStyle/>
        <a:p>
          <a:pPr marL="0" lvl="0" defTabSz="1066800">
            <a:lnSpc>
              <a:spcPct val="90000"/>
            </a:lnSpc>
            <a:spcBef>
              <a:spcPct val="0"/>
            </a:spcBef>
            <a:spcAft>
              <a:spcPct val="35000"/>
            </a:spcAft>
            <a:buNone/>
          </a:pPr>
          <a:r>
            <a:rPr lang="fr-FR" sz="2200" i="1" dirty="0"/>
            <a:t>Approuver la Charte </a:t>
          </a:r>
          <a:r>
            <a:rPr lang="fr-FR" sz="2200" dirty="0"/>
            <a:t>c’est </a:t>
          </a:r>
          <a:r>
            <a:rPr lang="fr-FR" sz="2200" i="1" dirty="0"/>
            <a:t>adhérer </a:t>
          </a:r>
          <a:r>
            <a:rPr lang="fr-FR" sz="2200" dirty="0"/>
            <a:t>au Syndicat mixte du Parc et participer à sa gouvernance</a:t>
          </a:r>
        </a:p>
      </dgm:t>
    </dgm:pt>
    <dgm:pt modelId="{56BD8252-D9B4-4E42-9CD7-9B6DF9AD1458}" type="parTrans" cxnId="{C4EC65C7-B549-480A-A665-D160A5FFDA99}">
      <dgm:prSet/>
      <dgm:spPr/>
      <dgm:t>
        <a:bodyPr/>
        <a:lstStyle/>
        <a:p>
          <a:endParaRPr lang="fr-FR"/>
        </a:p>
      </dgm:t>
    </dgm:pt>
    <dgm:pt modelId="{0B367B33-AE99-4C59-BBC3-732839BF5D08}" type="sibTrans" cxnId="{C4EC65C7-B549-480A-A665-D160A5FFDA99}">
      <dgm:prSet/>
      <dgm:spPr/>
      <dgm:t>
        <a:bodyPr/>
        <a:lstStyle/>
        <a:p>
          <a:endParaRPr lang="fr-FR"/>
        </a:p>
      </dgm:t>
    </dgm:pt>
    <dgm:pt modelId="{2441C4C1-5A8F-4F55-B963-640DB367C65F}" type="pres">
      <dgm:prSet presAssocID="{E2592E53-3BE7-4478-AE41-4CC8723FC965}" presName="Name0" presStyleCnt="0">
        <dgm:presLayoutVars>
          <dgm:chMax val="7"/>
          <dgm:chPref val="7"/>
          <dgm:dir/>
        </dgm:presLayoutVars>
      </dgm:prSet>
      <dgm:spPr/>
    </dgm:pt>
    <dgm:pt modelId="{5CF430A2-7312-491B-BD1D-AA541B51FE5B}" type="pres">
      <dgm:prSet presAssocID="{E2592E53-3BE7-4478-AE41-4CC8723FC965}" presName="Name1" presStyleCnt="0"/>
      <dgm:spPr/>
    </dgm:pt>
    <dgm:pt modelId="{F1B42A43-B796-4F44-B995-368B61040AB3}" type="pres">
      <dgm:prSet presAssocID="{E2592E53-3BE7-4478-AE41-4CC8723FC965}" presName="cycle" presStyleCnt="0"/>
      <dgm:spPr/>
    </dgm:pt>
    <dgm:pt modelId="{4E8FD22A-C13C-4A37-A2B9-2CF2EF43C359}" type="pres">
      <dgm:prSet presAssocID="{E2592E53-3BE7-4478-AE41-4CC8723FC965}" presName="srcNode" presStyleLbl="node1" presStyleIdx="0" presStyleCnt="3"/>
      <dgm:spPr/>
    </dgm:pt>
    <dgm:pt modelId="{4E478724-DA50-4E60-9C96-0DE62B88FD50}" type="pres">
      <dgm:prSet presAssocID="{E2592E53-3BE7-4478-AE41-4CC8723FC965}" presName="conn" presStyleLbl="parChTrans1D2" presStyleIdx="0" presStyleCnt="1"/>
      <dgm:spPr/>
    </dgm:pt>
    <dgm:pt modelId="{5D86C13A-A9B1-4585-8354-28F0917C3CC1}" type="pres">
      <dgm:prSet presAssocID="{E2592E53-3BE7-4478-AE41-4CC8723FC965}" presName="extraNode" presStyleLbl="node1" presStyleIdx="0" presStyleCnt="3"/>
      <dgm:spPr/>
    </dgm:pt>
    <dgm:pt modelId="{7C697DC7-05B5-4CC9-9158-2CD536D3D05D}" type="pres">
      <dgm:prSet presAssocID="{E2592E53-3BE7-4478-AE41-4CC8723FC965}" presName="dstNode" presStyleLbl="node1" presStyleIdx="0" presStyleCnt="3"/>
      <dgm:spPr/>
    </dgm:pt>
    <dgm:pt modelId="{444EF93D-E83D-4C65-BC22-378B462E7912}" type="pres">
      <dgm:prSet presAssocID="{647B52B8-02CF-4355-8160-12423CE4D932}" presName="text_1" presStyleLbl="node1" presStyleIdx="0" presStyleCnt="3">
        <dgm:presLayoutVars>
          <dgm:bulletEnabled val="1"/>
        </dgm:presLayoutVars>
      </dgm:prSet>
      <dgm:spPr/>
    </dgm:pt>
    <dgm:pt modelId="{953AB0EE-2079-4E47-97F2-3590DC677D77}" type="pres">
      <dgm:prSet presAssocID="{647B52B8-02CF-4355-8160-12423CE4D932}" presName="accent_1" presStyleCnt="0"/>
      <dgm:spPr/>
    </dgm:pt>
    <dgm:pt modelId="{052DB077-7FDD-4170-83D0-28CE72FD8DB5}" type="pres">
      <dgm:prSet presAssocID="{647B52B8-02CF-4355-8160-12423CE4D932}" presName="accentRepeatNode" presStyleLbl="solidFgAcc1" presStyleIdx="0" presStyleCnt="3"/>
      <dgm:spPr>
        <a:solidFill>
          <a:schemeClr val="accent2">
            <a:lumMod val="75000"/>
          </a:schemeClr>
        </a:solidFill>
      </dgm:spPr>
    </dgm:pt>
    <dgm:pt modelId="{2EFE2D85-6352-4BE4-A25A-CF06E4F497C6}" type="pres">
      <dgm:prSet presAssocID="{2BEE27E2-9D99-4C9C-BE5D-2DACB018CC28}" presName="text_2" presStyleLbl="node1" presStyleIdx="1" presStyleCnt="3">
        <dgm:presLayoutVars>
          <dgm:bulletEnabled val="1"/>
        </dgm:presLayoutVars>
      </dgm:prSet>
      <dgm:spPr/>
    </dgm:pt>
    <dgm:pt modelId="{5502AA21-7DED-411D-8582-8ABC82B68AC3}" type="pres">
      <dgm:prSet presAssocID="{2BEE27E2-9D99-4C9C-BE5D-2DACB018CC28}" presName="accent_2" presStyleCnt="0"/>
      <dgm:spPr/>
    </dgm:pt>
    <dgm:pt modelId="{E6DD9D3E-E9CF-40C2-8132-6E6CC7950181}" type="pres">
      <dgm:prSet presAssocID="{2BEE27E2-9D99-4C9C-BE5D-2DACB018CC28}" presName="accentRepeatNode" presStyleLbl="solidFgAcc1" presStyleIdx="1" presStyleCnt="3" custLinFactNeighborX="-2986" custLinFactNeighborY="1542"/>
      <dgm:spPr>
        <a:solidFill>
          <a:schemeClr val="accent2">
            <a:lumMod val="60000"/>
            <a:lumOff val="40000"/>
          </a:schemeClr>
        </a:solidFill>
      </dgm:spPr>
    </dgm:pt>
    <dgm:pt modelId="{5DFB9D71-1ABC-4951-B068-56DE0D2981BF}" type="pres">
      <dgm:prSet presAssocID="{D8AB2071-823B-4C4F-966B-3621494E7A2B}" presName="text_3" presStyleLbl="node1" presStyleIdx="2" presStyleCnt="3">
        <dgm:presLayoutVars>
          <dgm:bulletEnabled val="1"/>
        </dgm:presLayoutVars>
      </dgm:prSet>
      <dgm:spPr/>
    </dgm:pt>
    <dgm:pt modelId="{837ABFEF-28AB-4053-BC32-1A2F555A0869}" type="pres">
      <dgm:prSet presAssocID="{D8AB2071-823B-4C4F-966B-3621494E7A2B}" presName="accent_3" presStyleCnt="0"/>
      <dgm:spPr/>
    </dgm:pt>
    <dgm:pt modelId="{2B615A39-051E-49E1-9BC7-041ADBF3F5F2}" type="pres">
      <dgm:prSet presAssocID="{D8AB2071-823B-4C4F-966B-3621494E7A2B}" presName="accentRepeatNode" presStyleLbl="solidFgAcc1" presStyleIdx="2" presStyleCnt="3"/>
      <dgm:spPr>
        <a:solidFill>
          <a:schemeClr val="accent2"/>
        </a:solidFill>
      </dgm:spPr>
    </dgm:pt>
  </dgm:ptLst>
  <dgm:cxnLst>
    <dgm:cxn modelId="{993E6447-BCCE-4646-A433-06EEF8215A70}" type="presOf" srcId="{647B52B8-02CF-4355-8160-12423CE4D932}" destId="{444EF93D-E83D-4C65-BC22-378B462E7912}" srcOrd="0" destOrd="0" presId="urn:microsoft.com/office/officeart/2008/layout/VerticalCurvedList"/>
    <dgm:cxn modelId="{B1ACB96E-8CE8-4B9D-86C9-F1FF0437C072}" type="presOf" srcId="{49262C2D-EBC4-419C-B828-7EB4444A2D7C}" destId="{4E478724-DA50-4E60-9C96-0DE62B88FD50}" srcOrd="0" destOrd="0" presId="urn:microsoft.com/office/officeart/2008/layout/VerticalCurvedList"/>
    <dgm:cxn modelId="{17D5B681-1ACA-4868-A713-F1B73174B3FF}" type="presOf" srcId="{D8AB2071-823B-4C4F-966B-3621494E7A2B}" destId="{5DFB9D71-1ABC-4951-B068-56DE0D2981BF}" srcOrd="0" destOrd="0" presId="urn:microsoft.com/office/officeart/2008/layout/VerticalCurvedList"/>
    <dgm:cxn modelId="{7EE66890-02AC-4AF7-892C-D253FADCAA85}" srcId="{E2592E53-3BE7-4478-AE41-4CC8723FC965}" destId="{647B52B8-02CF-4355-8160-12423CE4D932}" srcOrd="0" destOrd="0" parTransId="{D1C9F094-F591-424F-B2D9-7211F88B8F56}" sibTransId="{49262C2D-EBC4-419C-B828-7EB4444A2D7C}"/>
    <dgm:cxn modelId="{109F9F91-C899-4581-9B46-1312A998A6E5}" srcId="{E2592E53-3BE7-4478-AE41-4CC8723FC965}" destId="{2BEE27E2-9D99-4C9C-BE5D-2DACB018CC28}" srcOrd="1" destOrd="0" parTransId="{CD9986C7-E7B1-4883-A6E0-D5AE8504FF2E}" sibTransId="{16D1D37F-D945-4A0D-8AF8-4EC2C544FD48}"/>
    <dgm:cxn modelId="{C3B678AC-2E16-4432-A048-5BB453773DAB}" type="presOf" srcId="{E2592E53-3BE7-4478-AE41-4CC8723FC965}" destId="{2441C4C1-5A8F-4F55-B963-640DB367C65F}" srcOrd="0" destOrd="0" presId="urn:microsoft.com/office/officeart/2008/layout/VerticalCurvedList"/>
    <dgm:cxn modelId="{C4EC65C7-B549-480A-A665-D160A5FFDA99}" srcId="{E2592E53-3BE7-4478-AE41-4CC8723FC965}" destId="{D8AB2071-823B-4C4F-966B-3621494E7A2B}" srcOrd="2" destOrd="0" parTransId="{56BD8252-D9B4-4E42-9CD7-9B6DF9AD1458}" sibTransId="{0B367B33-AE99-4C59-BBC3-732839BF5D08}"/>
    <dgm:cxn modelId="{192A49DC-0BF8-4D72-98C2-91F9A1A91C0B}" type="presOf" srcId="{2BEE27E2-9D99-4C9C-BE5D-2DACB018CC28}" destId="{2EFE2D85-6352-4BE4-A25A-CF06E4F497C6}" srcOrd="0" destOrd="0" presId="urn:microsoft.com/office/officeart/2008/layout/VerticalCurvedList"/>
    <dgm:cxn modelId="{6731BBCA-CC13-4737-B958-CD8E20FC91F7}" type="presParOf" srcId="{2441C4C1-5A8F-4F55-B963-640DB367C65F}" destId="{5CF430A2-7312-491B-BD1D-AA541B51FE5B}" srcOrd="0" destOrd="0" presId="urn:microsoft.com/office/officeart/2008/layout/VerticalCurvedList"/>
    <dgm:cxn modelId="{50FA50D5-049A-4A4E-B96F-7AA7564211B9}" type="presParOf" srcId="{5CF430A2-7312-491B-BD1D-AA541B51FE5B}" destId="{F1B42A43-B796-4F44-B995-368B61040AB3}" srcOrd="0" destOrd="0" presId="urn:microsoft.com/office/officeart/2008/layout/VerticalCurvedList"/>
    <dgm:cxn modelId="{7CAD016E-65CD-44C0-802E-9B8BD15DD7E4}" type="presParOf" srcId="{F1B42A43-B796-4F44-B995-368B61040AB3}" destId="{4E8FD22A-C13C-4A37-A2B9-2CF2EF43C359}" srcOrd="0" destOrd="0" presId="urn:microsoft.com/office/officeart/2008/layout/VerticalCurvedList"/>
    <dgm:cxn modelId="{42CF23C7-BB43-4D30-84D9-EFC1F44838D0}" type="presParOf" srcId="{F1B42A43-B796-4F44-B995-368B61040AB3}" destId="{4E478724-DA50-4E60-9C96-0DE62B88FD50}" srcOrd="1" destOrd="0" presId="urn:microsoft.com/office/officeart/2008/layout/VerticalCurvedList"/>
    <dgm:cxn modelId="{BA22245B-57EA-4DB1-B0E0-DFEC94AD4DDF}" type="presParOf" srcId="{F1B42A43-B796-4F44-B995-368B61040AB3}" destId="{5D86C13A-A9B1-4585-8354-28F0917C3CC1}" srcOrd="2" destOrd="0" presId="urn:microsoft.com/office/officeart/2008/layout/VerticalCurvedList"/>
    <dgm:cxn modelId="{CE0430A9-7262-4CAA-980D-32A684B5DBB7}" type="presParOf" srcId="{F1B42A43-B796-4F44-B995-368B61040AB3}" destId="{7C697DC7-05B5-4CC9-9158-2CD536D3D05D}" srcOrd="3" destOrd="0" presId="urn:microsoft.com/office/officeart/2008/layout/VerticalCurvedList"/>
    <dgm:cxn modelId="{4ED6EF83-0753-4713-8DF5-08544F4A6825}" type="presParOf" srcId="{5CF430A2-7312-491B-BD1D-AA541B51FE5B}" destId="{444EF93D-E83D-4C65-BC22-378B462E7912}" srcOrd="1" destOrd="0" presId="urn:microsoft.com/office/officeart/2008/layout/VerticalCurvedList"/>
    <dgm:cxn modelId="{87C1868F-4864-4B3E-8807-AA06DB7B4ADE}" type="presParOf" srcId="{5CF430A2-7312-491B-BD1D-AA541B51FE5B}" destId="{953AB0EE-2079-4E47-97F2-3590DC677D77}" srcOrd="2" destOrd="0" presId="urn:microsoft.com/office/officeart/2008/layout/VerticalCurvedList"/>
    <dgm:cxn modelId="{AF49F9A4-E45C-41B8-8AB6-A99256032AD0}" type="presParOf" srcId="{953AB0EE-2079-4E47-97F2-3590DC677D77}" destId="{052DB077-7FDD-4170-83D0-28CE72FD8DB5}" srcOrd="0" destOrd="0" presId="urn:microsoft.com/office/officeart/2008/layout/VerticalCurvedList"/>
    <dgm:cxn modelId="{BD9DFD0F-E17D-4F5B-A458-9D199B6043BE}" type="presParOf" srcId="{5CF430A2-7312-491B-BD1D-AA541B51FE5B}" destId="{2EFE2D85-6352-4BE4-A25A-CF06E4F497C6}" srcOrd="3" destOrd="0" presId="urn:microsoft.com/office/officeart/2008/layout/VerticalCurvedList"/>
    <dgm:cxn modelId="{5729DF3B-47BA-4D6B-99C3-F2D0BEC7E860}" type="presParOf" srcId="{5CF430A2-7312-491B-BD1D-AA541B51FE5B}" destId="{5502AA21-7DED-411D-8582-8ABC82B68AC3}" srcOrd="4" destOrd="0" presId="urn:microsoft.com/office/officeart/2008/layout/VerticalCurvedList"/>
    <dgm:cxn modelId="{E0FBC5AA-CFCE-49E1-ABC2-91C0B48BF9C2}" type="presParOf" srcId="{5502AA21-7DED-411D-8582-8ABC82B68AC3}" destId="{E6DD9D3E-E9CF-40C2-8132-6E6CC7950181}" srcOrd="0" destOrd="0" presId="urn:microsoft.com/office/officeart/2008/layout/VerticalCurvedList"/>
    <dgm:cxn modelId="{46E6A302-CB23-45DD-8FD6-786942E00CDB}" type="presParOf" srcId="{5CF430A2-7312-491B-BD1D-AA541B51FE5B}" destId="{5DFB9D71-1ABC-4951-B068-56DE0D2981BF}" srcOrd="5" destOrd="0" presId="urn:microsoft.com/office/officeart/2008/layout/VerticalCurvedList"/>
    <dgm:cxn modelId="{8418BF81-17E2-436A-B383-CD9738A72315}" type="presParOf" srcId="{5CF430A2-7312-491B-BD1D-AA541B51FE5B}" destId="{837ABFEF-28AB-4053-BC32-1A2F555A0869}" srcOrd="6" destOrd="0" presId="urn:microsoft.com/office/officeart/2008/layout/VerticalCurvedList"/>
    <dgm:cxn modelId="{66217A47-885B-4B36-9985-954CBAA72062}" type="presParOf" srcId="{837ABFEF-28AB-4053-BC32-1A2F555A0869}" destId="{2B615A39-051E-49E1-9BC7-041ADBF3F5F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E2BDEB-83DD-4951-B9F7-9ACACEC0DA94}"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fr-FR"/>
        </a:p>
      </dgm:t>
    </dgm:pt>
    <dgm:pt modelId="{102F8CC5-4116-41A1-9973-341EFF1730F1}">
      <dgm:prSet phldrT="[Texte]" custT="1"/>
      <dgm:spPr>
        <a:solidFill>
          <a:schemeClr val="accent2"/>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600" b="1" dirty="0"/>
            <a:t>Plan de Parc </a:t>
          </a:r>
          <a:r>
            <a:rPr lang="fr-FR" sz="1600" b="1" dirty="0">
              <a:solidFill>
                <a:srgbClr val="C00000"/>
              </a:solidFill>
            </a:rPr>
            <a:t>+</a:t>
          </a:r>
          <a:r>
            <a:rPr lang="fr-FR" sz="1600" b="1" dirty="0"/>
            <a:t> Notice</a:t>
          </a:r>
        </a:p>
        <a:p>
          <a:pPr marL="0" lvl="0" defTabSz="1200150">
            <a:lnSpc>
              <a:spcPct val="90000"/>
            </a:lnSpc>
            <a:spcBef>
              <a:spcPct val="0"/>
            </a:spcBef>
            <a:spcAft>
              <a:spcPct val="35000"/>
            </a:spcAft>
            <a:buNone/>
          </a:pPr>
          <a:endParaRPr lang="fr-FR" sz="1800" dirty="0"/>
        </a:p>
      </dgm:t>
    </dgm:pt>
    <dgm:pt modelId="{2699C29F-66EE-44BD-AE93-3B0E03E31398}" type="parTrans" cxnId="{0FBFEB25-A61D-4DD4-987E-CB4001184743}">
      <dgm:prSet/>
      <dgm:spPr/>
      <dgm:t>
        <a:bodyPr/>
        <a:lstStyle/>
        <a:p>
          <a:endParaRPr lang="fr-FR" sz="1300"/>
        </a:p>
      </dgm:t>
    </dgm:pt>
    <dgm:pt modelId="{1CB95862-B37C-4DDF-A1D7-F4EF44E93527}" type="sibTrans" cxnId="{0FBFEB25-A61D-4DD4-987E-CB4001184743}">
      <dgm:prSet custT="1"/>
      <dgm:spPr>
        <a:solidFill>
          <a:schemeClr val="accent2">
            <a:lumMod val="40000"/>
            <a:lumOff val="60000"/>
          </a:schemeClr>
        </a:solidFill>
      </dgm:spPr>
      <dgm:t>
        <a:bodyPr/>
        <a:lstStyle/>
        <a:p>
          <a:r>
            <a:rPr lang="fr-FR" sz="1400" dirty="0">
              <a:solidFill>
                <a:schemeClr val="tx1"/>
              </a:solidFill>
            </a:rPr>
            <a:t> </a:t>
          </a:r>
          <a:r>
            <a:rPr lang="fr-FR" sz="1200" b="1" dirty="0">
              <a:solidFill>
                <a:schemeClr val="tx1"/>
              </a:solidFill>
            </a:rPr>
            <a:t>Dispositions pertinentes</a:t>
          </a:r>
        </a:p>
        <a:p>
          <a:endParaRPr lang="fr-FR" sz="1300" dirty="0">
            <a:solidFill>
              <a:schemeClr val="tx1"/>
            </a:solidFill>
          </a:endParaRPr>
        </a:p>
      </dgm:t>
    </dgm:pt>
    <dgm:pt modelId="{58E00D1C-D121-4150-A6B2-19E96CFBEE87}">
      <dgm:prSet phldrT="[Texte]" custT="1"/>
      <dgm:spPr/>
      <dgm:t>
        <a:bodyPr/>
        <a:lstStyle/>
        <a:p>
          <a:endParaRPr lang="fr-FR" sz="1300" dirty="0"/>
        </a:p>
      </dgm:t>
    </dgm:pt>
    <dgm:pt modelId="{7B8FB086-5330-4431-AE6B-84E6B0955748}" type="parTrans" cxnId="{3D5C24C8-847C-49E3-8A6E-90E459004F72}">
      <dgm:prSet/>
      <dgm:spPr/>
      <dgm:t>
        <a:bodyPr/>
        <a:lstStyle/>
        <a:p>
          <a:endParaRPr lang="fr-FR" sz="1300"/>
        </a:p>
      </dgm:t>
    </dgm:pt>
    <dgm:pt modelId="{18BDFD90-47BC-4E23-835F-ED2FE87D922A}" type="sibTrans" cxnId="{3D5C24C8-847C-49E3-8A6E-90E459004F72}">
      <dgm:prSet/>
      <dgm:spPr/>
      <dgm:t>
        <a:bodyPr/>
        <a:lstStyle/>
        <a:p>
          <a:endParaRPr lang="fr-FR" sz="1300"/>
        </a:p>
      </dgm:t>
    </dgm:pt>
    <dgm:pt modelId="{F385019E-2FE1-4BD9-B552-42DA47FB37A2}">
      <dgm:prSet phldrT="[Texte]" custT="1"/>
      <dgm:spPr>
        <a:solidFill>
          <a:schemeClr val="accent2">
            <a:lumMod val="40000"/>
            <a:lumOff val="60000"/>
          </a:schemeClr>
        </a:solidFill>
      </dgm:spPr>
      <dgm:t>
        <a:bodyPr/>
        <a:lstStyle/>
        <a:p>
          <a:r>
            <a:rPr lang="fr-FR" sz="1400" b="1" dirty="0">
              <a:solidFill>
                <a:schemeClr val="tx1"/>
              </a:solidFill>
            </a:rPr>
            <a:t>Référentiel d’évaluation</a:t>
          </a:r>
        </a:p>
      </dgm:t>
    </dgm:pt>
    <dgm:pt modelId="{9CB781FC-3EF0-4276-92D2-84711D7FB742}" type="parTrans" cxnId="{AD01F8A6-586F-455A-9448-423447D79E20}">
      <dgm:prSet/>
      <dgm:spPr/>
      <dgm:t>
        <a:bodyPr/>
        <a:lstStyle/>
        <a:p>
          <a:endParaRPr lang="fr-FR" sz="1300"/>
        </a:p>
      </dgm:t>
    </dgm:pt>
    <dgm:pt modelId="{74EABA7C-D1A9-4FEF-AAAE-1ECB7D0E446D}" type="sibTrans" cxnId="{AD01F8A6-586F-455A-9448-423447D79E20}">
      <dgm:prSet custT="1"/>
      <dgm:spPr>
        <a:solidFill>
          <a:schemeClr val="tx2">
            <a:lumMod val="60000"/>
            <a:lumOff val="4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600" b="1" dirty="0"/>
            <a:t>Réponse à l’AE</a:t>
          </a:r>
        </a:p>
        <a:p>
          <a:endParaRPr lang="fr-FR" sz="1300" dirty="0"/>
        </a:p>
      </dgm:t>
    </dgm:pt>
    <dgm:pt modelId="{420F4906-FC44-4310-BA07-07EBC801CFF5}">
      <dgm:prSet phldrT="[Texte]" custT="1"/>
      <dgm:spPr/>
      <dgm:t>
        <a:bodyPr/>
        <a:lstStyle/>
        <a:p>
          <a:endParaRPr lang="fr-FR" sz="1300" dirty="0"/>
        </a:p>
      </dgm:t>
    </dgm:pt>
    <dgm:pt modelId="{6144E0DB-B7A2-4215-BCBE-CB9CC9A64026}" type="parTrans" cxnId="{FEED793E-BF86-45D6-9EF6-BCB2D89988D4}">
      <dgm:prSet/>
      <dgm:spPr/>
      <dgm:t>
        <a:bodyPr/>
        <a:lstStyle/>
        <a:p>
          <a:endParaRPr lang="fr-FR" sz="1300"/>
        </a:p>
      </dgm:t>
    </dgm:pt>
    <dgm:pt modelId="{009D7793-D53F-4F8F-B911-ED21470FF0C5}" type="sibTrans" cxnId="{FEED793E-BF86-45D6-9EF6-BCB2D89988D4}">
      <dgm:prSet/>
      <dgm:spPr/>
      <dgm:t>
        <a:bodyPr/>
        <a:lstStyle/>
        <a:p>
          <a:endParaRPr lang="fr-FR" sz="1300"/>
        </a:p>
      </dgm:t>
    </dgm:pt>
    <dgm:pt modelId="{EB23F85A-14BD-4253-A21B-A89288CB5FC8}">
      <dgm:prSet phldrT="[Texte]" custT="1"/>
      <dgm:spPr>
        <a:solidFill>
          <a:schemeClr val="accent2">
            <a:lumMod val="40000"/>
            <a:lumOff val="60000"/>
          </a:schemeClr>
        </a:solidFill>
      </dgm:spPr>
      <dgm:t>
        <a:bodyPr/>
        <a:lstStyle/>
        <a:p>
          <a:r>
            <a:rPr lang="fr-FR" sz="1600" b="1" dirty="0">
              <a:solidFill>
                <a:schemeClr val="tx1"/>
              </a:solidFill>
            </a:rPr>
            <a:t>Secteur Enjeux Ecolo-</a:t>
          </a:r>
          <a:r>
            <a:rPr lang="fr-FR" sz="1600" b="1" dirty="0" err="1">
              <a:solidFill>
                <a:schemeClr val="tx1"/>
              </a:solidFill>
            </a:rPr>
            <a:t>giques</a:t>
          </a:r>
          <a:endParaRPr lang="fr-FR" sz="1600" b="1" dirty="0">
            <a:solidFill>
              <a:schemeClr val="tx1"/>
            </a:solidFill>
          </a:endParaRPr>
        </a:p>
      </dgm:t>
    </dgm:pt>
    <dgm:pt modelId="{C03C89D4-B5B7-40EC-BE1C-737CF219D2A1}" type="parTrans" cxnId="{684B8E7F-40F9-432E-9CF9-6A7BA7CC660A}">
      <dgm:prSet/>
      <dgm:spPr/>
      <dgm:t>
        <a:bodyPr/>
        <a:lstStyle/>
        <a:p>
          <a:endParaRPr lang="fr-FR" sz="1300"/>
        </a:p>
      </dgm:t>
    </dgm:pt>
    <dgm:pt modelId="{FEF27D48-55C1-4981-BFD5-4F03E6EA7E42}" type="sibTrans" cxnId="{684B8E7F-40F9-432E-9CF9-6A7BA7CC660A}">
      <dgm:prSet custT="1"/>
      <dgm:spPr>
        <a:solidFill>
          <a:schemeClr val="accent2">
            <a:lumMod val="40000"/>
            <a:lumOff val="60000"/>
          </a:schemeClr>
        </a:solidFill>
      </dgm:spPr>
      <dgm:t>
        <a:bodyPr/>
        <a:lstStyle/>
        <a:p>
          <a:r>
            <a:rPr lang="fr-FR" sz="1600" b="1" dirty="0">
              <a:solidFill>
                <a:schemeClr val="tx1"/>
              </a:solidFill>
            </a:rPr>
            <a:t>Cahier des paysages</a:t>
          </a:r>
        </a:p>
      </dgm:t>
    </dgm:pt>
    <dgm:pt modelId="{800C85D4-7DD1-4006-AE87-36A9216CD72C}">
      <dgm:prSet phldrT="[Texte]" custT="1"/>
      <dgm:spPr>
        <a:solidFill>
          <a:schemeClr val="accent2"/>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fr-FR" sz="1600" b="0" dirty="0"/>
        </a:p>
        <a:p>
          <a:pPr marL="0" marR="0" lvl="0" indent="0" defTabSz="914400" eaLnBrk="1" fontAlgn="auto" latinLnBrk="0" hangingPunct="1">
            <a:lnSpc>
              <a:spcPct val="100000"/>
            </a:lnSpc>
            <a:spcBef>
              <a:spcPts val="0"/>
            </a:spcBef>
            <a:spcAft>
              <a:spcPts val="0"/>
            </a:spcAft>
            <a:buClrTx/>
            <a:buSzTx/>
            <a:buFontTx/>
            <a:buNone/>
            <a:tabLst/>
            <a:defRPr/>
          </a:pPr>
          <a:r>
            <a:rPr lang="fr-FR" sz="1400" b="1" dirty="0"/>
            <a:t>Rapport de Charte</a:t>
          </a:r>
        </a:p>
        <a:p>
          <a:pPr marL="0" lvl="0" defTabSz="800100">
            <a:lnSpc>
              <a:spcPct val="90000"/>
            </a:lnSpc>
            <a:spcBef>
              <a:spcPct val="0"/>
            </a:spcBef>
            <a:spcAft>
              <a:spcPct val="35000"/>
            </a:spcAft>
            <a:buNone/>
          </a:pPr>
          <a:endParaRPr lang="fr-FR" sz="1400" dirty="0"/>
        </a:p>
      </dgm:t>
    </dgm:pt>
    <dgm:pt modelId="{7EBCF866-CBB0-48AC-8A89-DEB40CA5E0A0}" type="parTrans" cxnId="{ADB92CC0-2727-4D85-8FEE-EAC979BF2E76}">
      <dgm:prSet/>
      <dgm:spPr/>
      <dgm:t>
        <a:bodyPr/>
        <a:lstStyle/>
        <a:p>
          <a:endParaRPr lang="fr-FR"/>
        </a:p>
      </dgm:t>
    </dgm:pt>
    <dgm:pt modelId="{E3B76015-ED5E-4509-BB7C-1461891B8801}" type="sibTrans" cxnId="{ADB92CC0-2727-4D85-8FEE-EAC979BF2E76}">
      <dgm:prSet custT="1"/>
      <dgm:spPr>
        <a:solidFill>
          <a:schemeClr val="tx2">
            <a:lumMod val="60000"/>
            <a:lumOff val="40000"/>
          </a:schemeClr>
        </a:solidFill>
      </dgm:spPr>
      <dgm:t>
        <a:bodyPr/>
        <a:lstStyle/>
        <a:p>
          <a:pPr marL="0" lvl="0" defTabSz="444500">
            <a:lnSpc>
              <a:spcPct val="90000"/>
            </a:lnSpc>
            <a:spcBef>
              <a:spcPct val="0"/>
            </a:spcBef>
            <a:spcAft>
              <a:spcPct val="35000"/>
            </a:spcAft>
            <a:buNone/>
          </a:pPr>
          <a:r>
            <a:rPr lang="fr-FR" sz="1600" dirty="0"/>
            <a:t>Projet de Statuts</a:t>
          </a:r>
        </a:p>
      </dgm:t>
    </dgm:pt>
    <dgm:pt modelId="{BEBEEEDE-87FA-4888-9976-AAD90B4835D3}">
      <dgm:prSet phldrT="[Texte]" custT="1"/>
      <dgm:spPr>
        <a:solidFill>
          <a:schemeClr val="tx2">
            <a:lumMod val="60000"/>
            <a:lumOff val="40000"/>
          </a:schemeClr>
        </a:solidFill>
      </dgm:spPr>
      <dgm:t>
        <a:bodyPr/>
        <a:lstStyle/>
        <a:p>
          <a:r>
            <a:rPr lang="fr-FR" sz="1600" b="1" dirty="0"/>
            <a:t>Avis de l’AE</a:t>
          </a:r>
        </a:p>
      </dgm:t>
    </dgm:pt>
    <dgm:pt modelId="{13176A84-6CB0-4DE6-85C3-4175D233FC5C}" type="parTrans" cxnId="{3E5081E3-1B4C-4860-93C8-37B1840A62C5}">
      <dgm:prSet/>
      <dgm:spPr/>
      <dgm:t>
        <a:bodyPr/>
        <a:lstStyle/>
        <a:p>
          <a:endParaRPr lang="fr-FR"/>
        </a:p>
      </dgm:t>
    </dgm:pt>
    <dgm:pt modelId="{F27921B6-3D2E-4644-92BA-DE95667E7E55}" type="sibTrans" cxnId="{3E5081E3-1B4C-4860-93C8-37B1840A62C5}">
      <dgm:prSet/>
      <dgm:spPr>
        <a:solidFill>
          <a:schemeClr val="tx2">
            <a:lumMod val="60000"/>
            <a:lumOff val="40000"/>
          </a:schemeClr>
        </a:solidFill>
      </dgm:spPr>
      <dgm:t>
        <a:bodyPr/>
        <a:lstStyle/>
        <a:p>
          <a:r>
            <a:rPr lang="fr-FR" sz="1800" b="1" dirty="0"/>
            <a:t>Plan de financement prévisionnel 2026-2028</a:t>
          </a:r>
          <a:endParaRPr lang="fr-FR" b="1" dirty="0"/>
        </a:p>
      </dgm:t>
    </dgm:pt>
    <dgm:pt modelId="{A9BAF2FA-863A-47A4-8FB1-95E3CE372C61}">
      <dgm:prSet custT="1"/>
      <dgm:spPr>
        <a:solidFill>
          <a:schemeClr val="tx2">
            <a:lumMod val="60000"/>
            <a:lumOff val="40000"/>
          </a:schemeClr>
        </a:solidFill>
      </dgm:spPr>
      <dgm:t>
        <a:bodyPr/>
        <a:lstStyle/>
        <a:p>
          <a:r>
            <a:rPr lang="fr-FR" sz="1400" b="1" dirty="0"/>
            <a:t>Liste des communes et des EPCI </a:t>
          </a:r>
        </a:p>
      </dgm:t>
    </dgm:pt>
    <dgm:pt modelId="{029FC5F5-2D15-4A0F-9BC9-5C8FD124F4CA}" type="parTrans" cxnId="{551C7C66-676B-48B4-9AA2-EF38377BB594}">
      <dgm:prSet/>
      <dgm:spPr/>
      <dgm:t>
        <a:bodyPr/>
        <a:lstStyle/>
        <a:p>
          <a:endParaRPr lang="fr-FR"/>
        </a:p>
      </dgm:t>
    </dgm:pt>
    <dgm:pt modelId="{69813E4C-1FD6-4833-A439-487396033FD4}" type="sibTrans" cxnId="{551C7C66-676B-48B4-9AA2-EF38377BB594}">
      <dgm:prSet custT="1"/>
      <dgm:spPr>
        <a:solidFill>
          <a:schemeClr val="tx2">
            <a:lumMod val="60000"/>
            <a:lumOff val="40000"/>
          </a:schemeClr>
        </a:solidFill>
      </dgm:spPr>
      <dgm:t>
        <a:bodyPr/>
        <a:lstStyle/>
        <a:p>
          <a:pPr marR="0" eaLnBrk="1" fontAlgn="auto" latinLnBrk="0" hangingPunct="1">
            <a:buClrTx/>
            <a:buSzTx/>
            <a:buFontTx/>
            <a:buNone/>
            <a:tabLst/>
            <a:defRPr/>
          </a:pPr>
          <a:r>
            <a:rPr lang="fr-FR" sz="1400" b="1" dirty="0"/>
            <a:t>Rapport </a:t>
          </a:r>
          <a:r>
            <a:rPr lang="fr-FR" sz="1400" b="1" dirty="0" err="1"/>
            <a:t>environ-nemental</a:t>
          </a:r>
          <a:endParaRPr lang="fr-FR" sz="1400" b="1" dirty="0"/>
        </a:p>
        <a:p>
          <a:endParaRPr lang="fr-FR" sz="600" dirty="0"/>
        </a:p>
      </dgm:t>
    </dgm:pt>
    <dgm:pt modelId="{8286C812-7519-4E52-9E5D-935C55FD95AC}" type="pres">
      <dgm:prSet presAssocID="{CCE2BDEB-83DD-4951-B9F7-9ACACEC0DA94}" presName="Name0" presStyleCnt="0">
        <dgm:presLayoutVars>
          <dgm:chMax/>
          <dgm:chPref/>
          <dgm:dir/>
          <dgm:animLvl val="lvl"/>
        </dgm:presLayoutVars>
      </dgm:prSet>
      <dgm:spPr/>
    </dgm:pt>
    <dgm:pt modelId="{FB5CE491-8E54-416D-928F-2D7A6C6B7804}" type="pres">
      <dgm:prSet presAssocID="{102F8CC5-4116-41A1-9973-341EFF1730F1}" presName="composite" presStyleCnt="0"/>
      <dgm:spPr/>
    </dgm:pt>
    <dgm:pt modelId="{B07CAB64-DA5E-4E51-8C80-E11467B6FA40}" type="pres">
      <dgm:prSet presAssocID="{102F8CC5-4116-41A1-9973-341EFF1730F1}" presName="Parent1" presStyleLbl="node1" presStyleIdx="0" presStyleCnt="12">
        <dgm:presLayoutVars>
          <dgm:chMax val="1"/>
          <dgm:chPref val="1"/>
          <dgm:bulletEnabled val="1"/>
        </dgm:presLayoutVars>
      </dgm:prSet>
      <dgm:spPr/>
    </dgm:pt>
    <dgm:pt modelId="{0ED9CE8F-3CAF-4AF9-AF29-46B3DA457E5E}" type="pres">
      <dgm:prSet presAssocID="{102F8CC5-4116-41A1-9973-341EFF1730F1}" presName="Childtext1" presStyleLbl="revTx" presStyleIdx="0" presStyleCnt="6">
        <dgm:presLayoutVars>
          <dgm:chMax val="0"/>
          <dgm:chPref val="0"/>
          <dgm:bulletEnabled val="1"/>
        </dgm:presLayoutVars>
      </dgm:prSet>
      <dgm:spPr/>
    </dgm:pt>
    <dgm:pt modelId="{F85A79E0-D12F-46B3-B544-75E3599D5220}" type="pres">
      <dgm:prSet presAssocID="{102F8CC5-4116-41A1-9973-341EFF1730F1}" presName="BalanceSpacing" presStyleCnt="0"/>
      <dgm:spPr/>
    </dgm:pt>
    <dgm:pt modelId="{A02BE531-69B5-4167-B0E2-8F1522E6CF93}" type="pres">
      <dgm:prSet presAssocID="{102F8CC5-4116-41A1-9973-341EFF1730F1}" presName="BalanceSpacing1" presStyleCnt="0"/>
      <dgm:spPr/>
    </dgm:pt>
    <dgm:pt modelId="{2A938B98-4C65-457B-80F1-D6A14A66BEF7}" type="pres">
      <dgm:prSet presAssocID="{1CB95862-B37C-4DDF-A1D7-F4EF44E93527}" presName="Accent1Text" presStyleLbl="node1" presStyleIdx="1" presStyleCnt="12" custScaleX="108966" custScaleY="109339" custLinFactNeighborX="-7468" custLinFactNeighborY="-1026"/>
      <dgm:spPr/>
    </dgm:pt>
    <dgm:pt modelId="{B347AC2D-89F1-44E9-9BED-445AA6C60D3B}" type="pres">
      <dgm:prSet presAssocID="{1CB95862-B37C-4DDF-A1D7-F4EF44E93527}" presName="spaceBetweenRectangles" presStyleCnt="0"/>
      <dgm:spPr/>
    </dgm:pt>
    <dgm:pt modelId="{E416B471-4A65-4D9C-86FF-1AB907AA92DA}" type="pres">
      <dgm:prSet presAssocID="{800C85D4-7DD1-4006-AE87-36A9216CD72C}" presName="composite" presStyleCnt="0"/>
      <dgm:spPr/>
    </dgm:pt>
    <dgm:pt modelId="{58459B23-7BF6-40C9-9024-77D2B4A9B232}" type="pres">
      <dgm:prSet presAssocID="{800C85D4-7DD1-4006-AE87-36A9216CD72C}" presName="Parent1" presStyleLbl="node1" presStyleIdx="2" presStyleCnt="12" custLinFactNeighborX="830" custLinFactNeighborY="-4595">
        <dgm:presLayoutVars>
          <dgm:chMax val="1"/>
          <dgm:chPref val="1"/>
          <dgm:bulletEnabled val="1"/>
        </dgm:presLayoutVars>
      </dgm:prSet>
      <dgm:spPr/>
    </dgm:pt>
    <dgm:pt modelId="{F519A3B7-F96D-4469-ACC2-BFD8174016EF}" type="pres">
      <dgm:prSet presAssocID="{800C85D4-7DD1-4006-AE87-36A9216CD72C}" presName="Childtext1" presStyleLbl="revTx" presStyleIdx="1" presStyleCnt="6">
        <dgm:presLayoutVars>
          <dgm:chMax val="0"/>
          <dgm:chPref val="0"/>
          <dgm:bulletEnabled val="1"/>
        </dgm:presLayoutVars>
      </dgm:prSet>
      <dgm:spPr/>
    </dgm:pt>
    <dgm:pt modelId="{DD6DD89C-7A41-49CD-9AD6-D846862F2B9C}" type="pres">
      <dgm:prSet presAssocID="{800C85D4-7DD1-4006-AE87-36A9216CD72C}" presName="BalanceSpacing" presStyleCnt="0"/>
      <dgm:spPr/>
    </dgm:pt>
    <dgm:pt modelId="{C1C54CAF-6FB1-455B-9F91-EFF1E2C13631}" type="pres">
      <dgm:prSet presAssocID="{800C85D4-7DD1-4006-AE87-36A9216CD72C}" presName="BalanceSpacing1" presStyleCnt="0"/>
      <dgm:spPr/>
    </dgm:pt>
    <dgm:pt modelId="{6925AFBE-ED5B-4F25-B101-A235E71AB24E}" type="pres">
      <dgm:prSet presAssocID="{E3B76015-ED5E-4509-BB7C-1461891B8801}" presName="Accent1Text" presStyleLbl="node1" presStyleIdx="3" presStyleCnt="12" custScaleX="106583" custScaleY="105592" custLinFactNeighborX="-50824" custLinFactNeighborY="84456"/>
      <dgm:spPr/>
    </dgm:pt>
    <dgm:pt modelId="{EA774CDC-9D18-4860-9C09-4A6791376E71}" type="pres">
      <dgm:prSet presAssocID="{E3B76015-ED5E-4509-BB7C-1461891B8801}" presName="spaceBetweenRectangles" presStyleCnt="0"/>
      <dgm:spPr/>
    </dgm:pt>
    <dgm:pt modelId="{0D2F6F23-47AE-44D2-A0BF-6A44D633077C}" type="pres">
      <dgm:prSet presAssocID="{F385019E-2FE1-4BD9-B552-42DA47FB37A2}" presName="composite" presStyleCnt="0"/>
      <dgm:spPr/>
    </dgm:pt>
    <dgm:pt modelId="{A2F0448F-6C94-49FC-AB95-E744C9A75E18}" type="pres">
      <dgm:prSet presAssocID="{F385019E-2FE1-4BD9-B552-42DA47FB37A2}" presName="Parent1" presStyleLbl="node1" presStyleIdx="4" presStyleCnt="12" custLinFactX="8691" custLinFactY="-79739" custLinFactNeighborX="100000" custLinFactNeighborY="-100000">
        <dgm:presLayoutVars>
          <dgm:chMax val="1"/>
          <dgm:chPref val="1"/>
          <dgm:bulletEnabled val="1"/>
        </dgm:presLayoutVars>
      </dgm:prSet>
      <dgm:spPr/>
    </dgm:pt>
    <dgm:pt modelId="{052F8D04-65D0-4CF0-93D6-5219DB7B77CE}" type="pres">
      <dgm:prSet presAssocID="{F385019E-2FE1-4BD9-B552-42DA47FB37A2}" presName="Childtext1" presStyleLbl="revTx" presStyleIdx="2" presStyleCnt="6">
        <dgm:presLayoutVars>
          <dgm:chMax val="0"/>
          <dgm:chPref val="0"/>
          <dgm:bulletEnabled val="1"/>
        </dgm:presLayoutVars>
      </dgm:prSet>
      <dgm:spPr/>
    </dgm:pt>
    <dgm:pt modelId="{BAA303BB-283C-4747-903F-581F8FE21F08}" type="pres">
      <dgm:prSet presAssocID="{F385019E-2FE1-4BD9-B552-42DA47FB37A2}" presName="BalanceSpacing" presStyleCnt="0"/>
      <dgm:spPr/>
    </dgm:pt>
    <dgm:pt modelId="{FE6A7BF0-B3FA-421F-BEB3-CE4DECAEBB82}" type="pres">
      <dgm:prSet presAssocID="{F385019E-2FE1-4BD9-B552-42DA47FB37A2}" presName="BalanceSpacing1" presStyleCnt="0"/>
      <dgm:spPr/>
    </dgm:pt>
    <dgm:pt modelId="{FCEFBEBD-1232-44C9-B0A6-DF05ADA41F43}" type="pres">
      <dgm:prSet presAssocID="{74EABA7C-D1A9-4FEF-AAAE-1ECB7D0E446D}" presName="Accent1Text" presStyleLbl="node1" presStyleIdx="5" presStyleCnt="12" custScaleX="100387" custScaleY="98830"/>
      <dgm:spPr/>
    </dgm:pt>
    <dgm:pt modelId="{35065B1C-45A4-49C3-A811-6BB8639AEAEC}" type="pres">
      <dgm:prSet presAssocID="{74EABA7C-D1A9-4FEF-AAAE-1ECB7D0E446D}" presName="spaceBetweenRectangles" presStyleCnt="0"/>
      <dgm:spPr/>
    </dgm:pt>
    <dgm:pt modelId="{135F7E1C-0EDA-4837-A0B7-4ABC1D0BA0DA}" type="pres">
      <dgm:prSet presAssocID="{EB23F85A-14BD-4253-A21B-A89288CB5FC8}" presName="composite" presStyleCnt="0"/>
      <dgm:spPr/>
    </dgm:pt>
    <dgm:pt modelId="{85928374-E6BE-4295-AA5A-06BE0A12DED0}" type="pres">
      <dgm:prSet presAssocID="{EB23F85A-14BD-4253-A21B-A89288CB5FC8}" presName="Parent1" presStyleLbl="node1" presStyleIdx="6" presStyleCnt="12" custLinFactX="11181" custLinFactY="-75408" custLinFactNeighborX="100000" custLinFactNeighborY="-100000">
        <dgm:presLayoutVars>
          <dgm:chMax val="1"/>
          <dgm:chPref val="1"/>
          <dgm:bulletEnabled val="1"/>
        </dgm:presLayoutVars>
      </dgm:prSet>
      <dgm:spPr/>
    </dgm:pt>
    <dgm:pt modelId="{118E5880-0066-49D2-9006-EE578C18597C}" type="pres">
      <dgm:prSet presAssocID="{EB23F85A-14BD-4253-A21B-A89288CB5FC8}" presName="Childtext1" presStyleLbl="revTx" presStyleIdx="3" presStyleCnt="6" custScaleX="63025" custScaleY="112771" custLinFactY="-37632" custLinFactNeighborX="-45361" custLinFactNeighborY="-100000">
        <dgm:presLayoutVars>
          <dgm:chMax val="0"/>
          <dgm:chPref val="0"/>
          <dgm:bulletEnabled val="1"/>
        </dgm:presLayoutVars>
      </dgm:prSet>
      <dgm:spPr/>
    </dgm:pt>
    <dgm:pt modelId="{E2220F43-8FF3-450E-9E09-2AF85331E839}" type="pres">
      <dgm:prSet presAssocID="{EB23F85A-14BD-4253-A21B-A89288CB5FC8}" presName="BalanceSpacing" presStyleCnt="0"/>
      <dgm:spPr/>
    </dgm:pt>
    <dgm:pt modelId="{3E9693BF-16D8-43FA-AE69-C6604784299D}" type="pres">
      <dgm:prSet presAssocID="{EB23F85A-14BD-4253-A21B-A89288CB5FC8}" presName="BalanceSpacing1" presStyleCnt="0"/>
      <dgm:spPr/>
    </dgm:pt>
    <dgm:pt modelId="{9E90284C-C6B6-4E6F-804A-D71427DF39A0}" type="pres">
      <dgm:prSet presAssocID="{FEF27D48-55C1-4981-BFD5-4F03E6EA7E42}" presName="Accent1Text" presStyleLbl="node1" presStyleIdx="7" presStyleCnt="12" custLinFactX="13294" custLinFactY="-76852" custLinFactNeighborX="100000" custLinFactNeighborY="-100000"/>
      <dgm:spPr/>
    </dgm:pt>
    <dgm:pt modelId="{AC5DA772-A718-496D-B822-5E0F1D8E4557}" type="pres">
      <dgm:prSet presAssocID="{FEF27D48-55C1-4981-BFD5-4F03E6EA7E42}" presName="spaceBetweenRectangles" presStyleCnt="0"/>
      <dgm:spPr/>
    </dgm:pt>
    <dgm:pt modelId="{4E901EAB-F99C-43CC-8CE2-0750102371D6}" type="pres">
      <dgm:prSet presAssocID="{BEBEEEDE-87FA-4888-9976-AAD90B4835D3}" presName="composite" presStyleCnt="0"/>
      <dgm:spPr/>
    </dgm:pt>
    <dgm:pt modelId="{6F451069-DA43-4A19-ADCF-49C3D0B84BF1}" type="pres">
      <dgm:prSet presAssocID="{BEBEEEDE-87FA-4888-9976-AAD90B4835D3}" presName="Parent1" presStyleLbl="node1" presStyleIdx="8" presStyleCnt="12" custLinFactNeighborX="61375" custLinFactNeighborY="-86202">
        <dgm:presLayoutVars>
          <dgm:chMax val="1"/>
          <dgm:chPref val="1"/>
          <dgm:bulletEnabled val="1"/>
        </dgm:presLayoutVars>
      </dgm:prSet>
      <dgm:spPr/>
    </dgm:pt>
    <dgm:pt modelId="{77B7F107-0BB3-4C79-BF02-7D92EE83AD79}" type="pres">
      <dgm:prSet presAssocID="{BEBEEEDE-87FA-4888-9976-AAD90B4835D3}" presName="Childtext1" presStyleLbl="revTx" presStyleIdx="4" presStyleCnt="6">
        <dgm:presLayoutVars>
          <dgm:chMax val="0"/>
          <dgm:chPref val="0"/>
          <dgm:bulletEnabled val="1"/>
        </dgm:presLayoutVars>
      </dgm:prSet>
      <dgm:spPr/>
    </dgm:pt>
    <dgm:pt modelId="{5B13D57D-76E0-424A-B3DF-DB1DD3E41197}" type="pres">
      <dgm:prSet presAssocID="{BEBEEEDE-87FA-4888-9976-AAD90B4835D3}" presName="BalanceSpacing" presStyleCnt="0"/>
      <dgm:spPr/>
    </dgm:pt>
    <dgm:pt modelId="{C3F99CF2-B4D5-4112-A614-FA34FD77A652}" type="pres">
      <dgm:prSet presAssocID="{BEBEEEDE-87FA-4888-9976-AAD90B4835D3}" presName="BalanceSpacing1" presStyleCnt="0"/>
      <dgm:spPr/>
    </dgm:pt>
    <dgm:pt modelId="{FD92A2C1-8149-44B5-B7A2-31F86E9CA47E}" type="pres">
      <dgm:prSet presAssocID="{F27921B6-3D2E-4644-92BA-DE95667E7E55}" presName="Accent1Text" presStyleLbl="node1" presStyleIdx="9" presStyleCnt="12" custLinFactX="100000" custLinFactY="-72988" custLinFactNeighborX="120038" custLinFactNeighborY="-100000"/>
      <dgm:spPr/>
    </dgm:pt>
    <dgm:pt modelId="{2BD31FEB-718D-4274-9A6D-554C4AA185E6}" type="pres">
      <dgm:prSet presAssocID="{F27921B6-3D2E-4644-92BA-DE95667E7E55}" presName="spaceBetweenRectangles" presStyleCnt="0"/>
      <dgm:spPr/>
    </dgm:pt>
    <dgm:pt modelId="{ED86AB2A-3055-4D13-ABE9-42B11314CBBC}" type="pres">
      <dgm:prSet presAssocID="{A9BAF2FA-863A-47A4-8FB1-95E3CE372C61}" presName="composite" presStyleCnt="0"/>
      <dgm:spPr/>
    </dgm:pt>
    <dgm:pt modelId="{D330C188-7C3C-49F1-8EE7-9484A650E829}" type="pres">
      <dgm:prSet presAssocID="{A9BAF2FA-863A-47A4-8FB1-95E3CE372C61}" presName="Parent1" presStyleLbl="node1" presStyleIdx="10" presStyleCnt="12" custLinFactX="-8304" custLinFactY="-140594" custLinFactNeighborX="-100000" custLinFactNeighborY="-200000">
        <dgm:presLayoutVars>
          <dgm:chMax val="1"/>
          <dgm:chPref val="1"/>
          <dgm:bulletEnabled val="1"/>
        </dgm:presLayoutVars>
      </dgm:prSet>
      <dgm:spPr/>
    </dgm:pt>
    <dgm:pt modelId="{C5EBF862-C95B-492D-9D61-AD8AD58872F1}" type="pres">
      <dgm:prSet presAssocID="{A9BAF2FA-863A-47A4-8FB1-95E3CE372C61}" presName="Childtext1" presStyleLbl="revTx" presStyleIdx="5" presStyleCnt="6">
        <dgm:presLayoutVars>
          <dgm:chMax val="0"/>
          <dgm:chPref val="0"/>
          <dgm:bulletEnabled val="1"/>
        </dgm:presLayoutVars>
      </dgm:prSet>
      <dgm:spPr/>
    </dgm:pt>
    <dgm:pt modelId="{1A7A6223-2E6C-4642-8B98-7BE14EFDC7C2}" type="pres">
      <dgm:prSet presAssocID="{A9BAF2FA-863A-47A4-8FB1-95E3CE372C61}" presName="BalanceSpacing" presStyleCnt="0"/>
      <dgm:spPr/>
    </dgm:pt>
    <dgm:pt modelId="{6952256A-F02C-4BAB-AB88-B775A1B0598F}" type="pres">
      <dgm:prSet presAssocID="{A9BAF2FA-863A-47A4-8FB1-95E3CE372C61}" presName="BalanceSpacing1" presStyleCnt="0"/>
      <dgm:spPr/>
    </dgm:pt>
    <dgm:pt modelId="{945CC3D5-8FDE-411C-B7D1-CA2D78D328ED}" type="pres">
      <dgm:prSet presAssocID="{69813E4C-1FD6-4833-A439-487396033FD4}" presName="Accent1Text" presStyleLbl="node1" presStyleIdx="11" presStyleCnt="12" custScaleX="100387" custScaleY="98830" custLinFactX="-10791" custLinFactY="-69633" custLinFactNeighborX="-100000" custLinFactNeighborY="-100000"/>
      <dgm:spPr/>
    </dgm:pt>
  </dgm:ptLst>
  <dgm:cxnLst>
    <dgm:cxn modelId="{CBC47000-02C1-41F6-AAE6-06CC2058BB52}" type="presOf" srcId="{74EABA7C-D1A9-4FEF-AAAE-1ECB7D0E446D}" destId="{FCEFBEBD-1232-44C9-B0A6-DF05ADA41F43}" srcOrd="0" destOrd="0" presId="urn:microsoft.com/office/officeart/2008/layout/AlternatingHexagons"/>
    <dgm:cxn modelId="{CDF53003-927B-47D3-AA9E-C7DC64C7E333}" type="presOf" srcId="{CCE2BDEB-83DD-4951-B9F7-9ACACEC0DA94}" destId="{8286C812-7519-4E52-9E5D-935C55FD95AC}" srcOrd="0" destOrd="0" presId="urn:microsoft.com/office/officeart/2008/layout/AlternatingHexagons"/>
    <dgm:cxn modelId="{F9BD6B0B-6428-42F4-A6A1-3DC673D25687}" type="presOf" srcId="{F27921B6-3D2E-4644-92BA-DE95667E7E55}" destId="{FD92A2C1-8149-44B5-B7A2-31F86E9CA47E}" srcOrd="0" destOrd="0" presId="urn:microsoft.com/office/officeart/2008/layout/AlternatingHexagons"/>
    <dgm:cxn modelId="{7A373613-FDEF-46F8-AF0C-C1F9E6D5586B}" type="presOf" srcId="{F385019E-2FE1-4BD9-B552-42DA47FB37A2}" destId="{A2F0448F-6C94-49FC-AB95-E744C9A75E18}" srcOrd="0" destOrd="0" presId="urn:microsoft.com/office/officeart/2008/layout/AlternatingHexagons"/>
    <dgm:cxn modelId="{3F0CFC17-71C8-4F85-AE5C-0A8CE35E7024}" type="presOf" srcId="{102F8CC5-4116-41A1-9973-341EFF1730F1}" destId="{B07CAB64-DA5E-4E51-8C80-E11467B6FA40}" srcOrd="0" destOrd="0" presId="urn:microsoft.com/office/officeart/2008/layout/AlternatingHexagons"/>
    <dgm:cxn modelId="{0FBFEB25-A61D-4DD4-987E-CB4001184743}" srcId="{CCE2BDEB-83DD-4951-B9F7-9ACACEC0DA94}" destId="{102F8CC5-4116-41A1-9973-341EFF1730F1}" srcOrd="0" destOrd="0" parTransId="{2699C29F-66EE-44BD-AE93-3B0E03E31398}" sibTransId="{1CB95862-B37C-4DDF-A1D7-F4EF44E93527}"/>
    <dgm:cxn modelId="{01D7DE32-E008-4844-B09E-64024F023EBC}" type="presOf" srcId="{FEF27D48-55C1-4981-BFD5-4F03E6EA7E42}" destId="{9E90284C-C6B6-4E6F-804A-D71427DF39A0}" srcOrd="0" destOrd="0" presId="urn:microsoft.com/office/officeart/2008/layout/AlternatingHexagons"/>
    <dgm:cxn modelId="{744CBC3D-B164-40BF-9FE4-426FB865EE20}" type="presOf" srcId="{1CB95862-B37C-4DDF-A1D7-F4EF44E93527}" destId="{2A938B98-4C65-457B-80F1-D6A14A66BEF7}" srcOrd="0" destOrd="0" presId="urn:microsoft.com/office/officeart/2008/layout/AlternatingHexagons"/>
    <dgm:cxn modelId="{FEED793E-BF86-45D6-9EF6-BCB2D89988D4}" srcId="{F385019E-2FE1-4BD9-B552-42DA47FB37A2}" destId="{420F4906-FC44-4310-BA07-07EBC801CFF5}" srcOrd="0" destOrd="0" parTransId="{6144E0DB-B7A2-4215-BCBE-CB9CC9A64026}" sibTransId="{009D7793-D53F-4F8F-B911-ED21470FF0C5}"/>
    <dgm:cxn modelId="{9224D83E-83A8-4F82-9899-88164AAD45DA}" type="presOf" srcId="{EB23F85A-14BD-4253-A21B-A89288CB5FC8}" destId="{85928374-E6BE-4295-AA5A-06BE0A12DED0}" srcOrd="0" destOrd="0" presId="urn:microsoft.com/office/officeart/2008/layout/AlternatingHexagons"/>
    <dgm:cxn modelId="{551C7C66-676B-48B4-9AA2-EF38377BB594}" srcId="{CCE2BDEB-83DD-4951-B9F7-9ACACEC0DA94}" destId="{A9BAF2FA-863A-47A4-8FB1-95E3CE372C61}" srcOrd="5" destOrd="0" parTransId="{029FC5F5-2D15-4A0F-9BC9-5C8FD124F4CA}" sibTransId="{69813E4C-1FD6-4833-A439-487396033FD4}"/>
    <dgm:cxn modelId="{E6B8FA4E-B959-4C96-8B6E-BC834C29F337}" type="presOf" srcId="{BEBEEEDE-87FA-4888-9976-AAD90B4835D3}" destId="{6F451069-DA43-4A19-ADCF-49C3D0B84BF1}" srcOrd="0" destOrd="0" presId="urn:microsoft.com/office/officeart/2008/layout/AlternatingHexagons"/>
    <dgm:cxn modelId="{43F59F74-89F1-4CEF-9E94-2E8915AF5601}" type="presOf" srcId="{A9BAF2FA-863A-47A4-8FB1-95E3CE372C61}" destId="{D330C188-7C3C-49F1-8EE7-9484A650E829}" srcOrd="0" destOrd="0" presId="urn:microsoft.com/office/officeart/2008/layout/AlternatingHexagons"/>
    <dgm:cxn modelId="{684B8E7F-40F9-432E-9CF9-6A7BA7CC660A}" srcId="{CCE2BDEB-83DD-4951-B9F7-9ACACEC0DA94}" destId="{EB23F85A-14BD-4253-A21B-A89288CB5FC8}" srcOrd="3" destOrd="0" parTransId="{C03C89D4-B5B7-40EC-BE1C-737CF219D2A1}" sibTransId="{FEF27D48-55C1-4981-BFD5-4F03E6EA7E42}"/>
    <dgm:cxn modelId="{270726A4-E228-4E79-A901-320B04F4C2BC}" type="presOf" srcId="{69813E4C-1FD6-4833-A439-487396033FD4}" destId="{945CC3D5-8FDE-411C-B7D1-CA2D78D328ED}" srcOrd="0" destOrd="0" presId="urn:microsoft.com/office/officeart/2008/layout/AlternatingHexagons"/>
    <dgm:cxn modelId="{062DDFA6-3807-4758-AF25-C59CB180B433}" type="presOf" srcId="{58E00D1C-D121-4150-A6B2-19E96CFBEE87}" destId="{0ED9CE8F-3CAF-4AF9-AF29-46B3DA457E5E}" srcOrd="0" destOrd="0" presId="urn:microsoft.com/office/officeart/2008/layout/AlternatingHexagons"/>
    <dgm:cxn modelId="{AD01F8A6-586F-455A-9448-423447D79E20}" srcId="{CCE2BDEB-83DD-4951-B9F7-9ACACEC0DA94}" destId="{F385019E-2FE1-4BD9-B552-42DA47FB37A2}" srcOrd="2" destOrd="0" parTransId="{9CB781FC-3EF0-4276-92D2-84711D7FB742}" sibTransId="{74EABA7C-D1A9-4FEF-AAAE-1ECB7D0E446D}"/>
    <dgm:cxn modelId="{DE2D82B2-30AB-4DE2-8473-4EFEA69610EF}" type="presOf" srcId="{800C85D4-7DD1-4006-AE87-36A9216CD72C}" destId="{58459B23-7BF6-40C9-9024-77D2B4A9B232}" srcOrd="0" destOrd="0" presId="urn:microsoft.com/office/officeart/2008/layout/AlternatingHexagons"/>
    <dgm:cxn modelId="{ADB92CC0-2727-4D85-8FEE-EAC979BF2E76}" srcId="{CCE2BDEB-83DD-4951-B9F7-9ACACEC0DA94}" destId="{800C85D4-7DD1-4006-AE87-36A9216CD72C}" srcOrd="1" destOrd="0" parTransId="{7EBCF866-CBB0-48AC-8A89-DEB40CA5E0A0}" sibTransId="{E3B76015-ED5E-4509-BB7C-1461891B8801}"/>
    <dgm:cxn modelId="{3D5C24C8-847C-49E3-8A6E-90E459004F72}" srcId="{102F8CC5-4116-41A1-9973-341EFF1730F1}" destId="{58E00D1C-D121-4150-A6B2-19E96CFBEE87}" srcOrd="0" destOrd="0" parTransId="{7B8FB086-5330-4431-AE6B-84E6B0955748}" sibTransId="{18BDFD90-47BC-4E23-835F-ED2FE87D922A}"/>
    <dgm:cxn modelId="{3E5081E3-1B4C-4860-93C8-37B1840A62C5}" srcId="{CCE2BDEB-83DD-4951-B9F7-9ACACEC0DA94}" destId="{BEBEEEDE-87FA-4888-9976-AAD90B4835D3}" srcOrd="4" destOrd="0" parTransId="{13176A84-6CB0-4DE6-85C3-4175D233FC5C}" sibTransId="{F27921B6-3D2E-4644-92BA-DE95667E7E55}"/>
    <dgm:cxn modelId="{566929E5-0C22-4B77-96B6-19BE98E1B82B}" type="presOf" srcId="{E3B76015-ED5E-4509-BB7C-1461891B8801}" destId="{6925AFBE-ED5B-4F25-B101-A235E71AB24E}" srcOrd="0" destOrd="0" presId="urn:microsoft.com/office/officeart/2008/layout/AlternatingHexagons"/>
    <dgm:cxn modelId="{51F1E8F6-2A44-40B3-A584-C281C5F4ACA7}" type="presOf" srcId="{420F4906-FC44-4310-BA07-07EBC801CFF5}" destId="{052F8D04-65D0-4CF0-93D6-5219DB7B77CE}" srcOrd="0" destOrd="0" presId="urn:microsoft.com/office/officeart/2008/layout/AlternatingHexagons"/>
    <dgm:cxn modelId="{B04353BC-66C4-4C0F-894F-012ECB2FF275}" type="presParOf" srcId="{8286C812-7519-4E52-9E5D-935C55FD95AC}" destId="{FB5CE491-8E54-416D-928F-2D7A6C6B7804}" srcOrd="0" destOrd="0" presId="urn:microsoft.com/office/officeart/2008/layout/AlternatingHexagons"/>
    <dgm:cxn modelId="{80FCF468-A0D4-4AE7-AA92-A04E50599D0B}" type="presParOf" srcId="{FB5CE491-8E54-416D-928F-2D7A6C6B7804}" destId="{B07CAB64-DA5E-4E51-8C80-E11467B6FA40}" srcOrd="0" destOrd="0" presId="urn:microsoft.com/office/officeart/2008/layout/AlternatingHexagons"/>
    <dgm:cxn modelId="{FFD3267D-112E-4FF6-BAF4-7DCCB0DC5B90}" type="presParOf" srcId="{FB5CE491-8E54-416D-928F-2D7A6C6B7804}" destId="{0ED9CE8F-3CAF-4AF9-AF29-46B3DA457E5E}" srcOrd="1" destOrd="0" presId="urn:microsoft.com/office/officeart/2008/layout/AlternatingHexagons"/>
    <dgm:cxn modelId="{E46DB4DE-9EE5-404C-A4F0-CF0DCD9FE5A3}" type="presParOf" srcId="{FB5CE491-8E54-416D-928F-2D7A6C6B7804}" destId="{F85A79E0-D12F-46B3-B544-75E3599D5220}" srcOrd="2" destOrd="0" presId="urn:microsoft.com/office/officeart/2008/layout/AlternatingHexagons"/>
    <dgm:cxn modelId="{766EC9C7-01E4-4839-BCA4-EF383C3FCA04}" type="presParOf" srcId="{FB5CE491-8E54-416D-928F-2D7A6C6B7804}" destId="{A02BE531-69B5-4167-B0E2-8F1522E6CF93}" srcOrd="3" destOrd="0" presId="urn:microsoft.com/office/officeart/2008/layout/AlternatingHexagons"/>
    <dgm:cxn modelId="{18073C5F-8120-4026-AF84-2E51EEEA27C4}" type="presParOf" srcId="{FB5CE491-8E54-416D-928F-2D7A6C6B7804}" destId="{2A938B98-4C65-457B-80F1-D6A14A66BEF7}" srcOrd="4" destOrd="0" presId="urn:microsoft.com/office/officeart/2008/layout/AlternatingHexagons"/>
    <dgm:cxn modelId="{01996549-BE38-422F-B445-E4802CA03D7C}" type="presParOf" srcId="{8286C812-7519-4E52-9E5D-935C55FD95AC}" destId="{B347AC2D-89F1-44E9-9BED-445AA6C60D3B}" srcOrd="1" destOrd="0" presId="urn:microsoft.com/office/officeart/2008/layout/AlternatingHexagons"/>
    <dgm:cxn modelId="{7B937632-C7AD-4E9D-A040-2932D1EA87F7}" type="presParOf" srcId="{8286C812-7519-4E52-9E5D-935C55FD95AC}" destId="{E416B471-4A65-4D9C-86FF-1AB907AA92DA}" srcOrd="2" destOrd="0" presId="urn:microsoft.com/office/officeart/2008/layout/AlternatingHexagons"/>
    <dgm:cxn modelId="{237377CB-A56A-4601-B4C3-0BCB062D125A}" type="presParOf" srcId="{E416B471-4A65-4D9C-86FF-1AB907AA92DA}" destId="{58459B23-7BF6-40C9-9024-77D2B4A9B232}" srcOrd="0" destOrd="0" presId="urn:microsoft.com/office/officeart/2008/layout/AlternatingHexagons"/>
    <dgm:cxn modelId="{FF4CE1B6-DAEF-4069-91FE-39AF73244528}" type="presParOf" srcId="{E416B471-4A65-4D9C-86FF-1AB907AA92DA}" destId="{F519A3B7-F96D-4469-ACC2-BFD8174016EF}" srcOrd="1" destOrd="0" presId="urn:microsoft.com/office/officeart/2008/layout/AlternatingHexagons"/>
    <dgm:cxn modelId="{CD028D60-7DA2-4AD1-B03E-840CC98BF62A}" type="presParOf" srcId="{E416B471-4A65-4D9C-86FF-1AB907AA92DA}" destId="{DD6DD89C-7A41-49CD-9AD6-D846862F2B9C}" srcOrd="2" destOrd="0" presId="urn:microsoft.com/office/officeart/2008/layout/AlternatingHexagons"/>
    <dgm:cxn modelId="{2437B46F-F469-4B1C-AF50-418CB36BAACC}" type="presParOf" srcId="{E416B471-4A65-4D9C-86FF-1AB907AA92DA}" destId="{C1C54CAF-6FB1-455B-9F91-EFF1E2C13631}" srcOrd="3" destOrd="0" presId="urn:microsoft.com/office/officeart/2008/layout/AlternatingHexagons"/>
    <dgm:cxn modelId="{167FEE78-A302-4F33-A2DB-22D01337794B}" type="presParOf" srcId="{E416B471-4A65-4D9C-86FF-1AB907AA92DA}" destId="{6925AFBE-ED5B-4F25-B101-A235E71AB24E}" srcOrd="4" destOrd="0" presId="urn:microsoft.com/office/officeart/2008/layout/AlternatingHexagons"/>
    <dgm:cxn modelId="{E46F17CF-811F-4467-8509-ACE6A1224301}" type="presParOf" srcId="{8286C812-7519-4E52-9E5D-935C55FD95AC}" destId="{EA774CDC-9D18-4860-9C09-4A6791376E71}" srcOrd="3" destOrd="0" presId="urn:microsoft.com/office/officeart/2008/layout/AlternatingHexagons"/>
    <dgm:cxn modelId="{D4DE6D51-624E-447C-B470-7F889EE3F33E}" type="presParOf" srcId="{8286C812-7519-4E52-9E5D-935C55FD95AC}" destId="{0D2F6F23-47AE-44D2-A0BF-6A44D633077C}" srcOrd="4" destOrd="0" presId="urn:microsoft.com/office/officeart/2008/layout/AlternatingHexagons"/>
    <dgm:cxn modelId="{6710F09E-2945-481F-A5B3-2E80038F562B}" type="presParOf" srcId="{0D2F6F23-47AE-44D2-A0BF-6A44D633077C}" destId="{A2F0448F-6C94-49FC-AB95-E744C9A75E18}" srcOrd="0" destOrd="0" presId="urn:microsoft.com/office/officeart/2008/layout/AlternatingHexagons"/>
    <dgm:cxn modelId="{13E0B78A-2463-4DE6-8BC8-4B5EDE5F9C9B}" type="presParOf" srcId="{0D2F6F23-47AE-44D2-A0BF-6A44D633077C}" destId="{052F8D04-65D0-4CF0-93D6-5219DB7B77CE}" srcOrd="1" destOrd="0" presId="urn:microsoft.com/office/officeart/2008/layout/AlternatingHexagons"/>
    <dgm:cxn modelId="{B4ACA7C6-5141-4EAE-8D06-8EF74D86D8F4}" type="presParOf" srcId="{0D2F6F23-47AE-44D2-A0BF-6A44D633077C}" destId="{BAA303BB-283C-4747-903F-581F8FE21F08}" srcOrd="2" destOrd="0" presId="urn:microsoft.com/office/officeart/2008/layout/AlternatingHexagons"/>
    <dgm:cxn modelId="{2F5688B2-6084-4978-9C37-F558D4539537}" type="presParOf" srcId="{0D2F6F23-47AE-44D2-A0BF-6A44D633077C}" destId="{FE6A7BF0-B3FA-421F-BEB3-CE4DECAEBB82}" srcOrd="3" destOrd="0" presId="urn:microsoft.com/office/officeart/2008/layout/AlternatingHexagons"/>
    <dgm:cxn modelId="{4D9A1BBE-3892-4C57-A62E-0D2A947A8DB7}" type="presParOf" srcId="{0D2F6F23-47AE-44D2-A0BF-6A44D633077C}" destId="{FCEFBEBD-1232-44C9-B0A6-DF05ADA41F43}" srcOrd="4" destOrd="0" presId="urn:microsoft.com/office/officeart/2008/layout/AlternatingHexagons"/>
    <dgm:cxn modelId="{5E3BCCBB-BE6A-4510-A283-49D59123AFBF}" type="presParOf" srcId="{8286C812-7519-4E52-9E5D-935C55FD95AC}" destId="{35065B1C-45A4-49C3-A811-6BB8639AEAEC}" srcOrd="5" destOrd="0" presId="urn:microsoft.com/office/officeart/2008/layout/AlternatingHexagons"/>
    <dgm:cxn modelId="{6C2F8907-7EBC-40EC-B649-E7756ADD55D1}" type="presParOf" srcId="{8286C812-7519-4E52-9E5D-935C55FD95AC}" destId="{135F7E1C-0EDA-4837-A0B7-4ABC1D0BA0DA}" srcOrd="6" destOrd="0" presId="urn:microsoft.com/office/officeart/2008/layout/AlternatingHexagons"/>
    <dgm:cxn modelId="{BE603C72-FA14-4751-988F-FD6967E569F8}" type="presParOf" srcId="{135F7E1C-0EDA-4837-A0B7-4ABC1D0BA0DA}" destId="{85928374-E6BE-4295-AA5A-06BE0A12DED0}" srcOrd="0" destOrd="0" presId="urn:microsoft.com/office/officeart/2008/layout/AlternatingHexagons"/>
    <dgm:cxn modelId="{CDEBBFEC-12F2-45ED-A75C-004222D547EC}" type="presParOf" srcId="{135F7E1C-0EDA-4837-A0B7-4ABC1D0BA0DA}" destId="{118E5880-0066-49D2-9006-EE578C18597C}" srcOrd="1" destOrd="0" presId="urn:microsoft.com/office/officeart/2008/layout/AlternatingHexagons"/>
    <dgm:cxn modelId="{1686B525-3D20-4462-91DC-CAE55EDB489E}" type="presParOf" srcId="{135F7E1C-0EDA-4837-A0B7-4ABC1D0BA0DA}" destId="{E2220F43-8FF3-450E-9E09-2AF85331E839}" srcOrd="2" destOrd="0" presId="urn:microsoft.com/office/officeart/2008/layout/AlternatingHexagons"/>
    <dgm:cxn modelId="{3AD00CE0-FDB8-42E2-9795-80ABE0EC0CDB}" type="presParOf" srcId="{135F7E1C-0EDA-4837-A0B7-4ABC1D0BA0DA}" destId="{3E9693BF-16D8-43FA-AE69-C6604784299D}" srcOrd="3" destOrd="0" presId="urn:microsoft.com/office/officeart/2008/layout/AlternatingHexagons"/>
    <dgm:cxn modelId="{A4AF4DB7-5BE4-43E7-9807-6512C085022E}" type="presParOf" srcId="{135F7E1C-0EDA-4837-A0B7-4ABC1D0BA0DA}" destId="{9E90284C-C6B6-4E6F-804A-D71427DF39A0}" srcOrd="4" destOrd="0" presId="urn:microsoft.com/office/officeart/2008/layout/AlternatingHexagons"/>
    <dgm:cxn modelId="{700F5C8B-DE16-48C2-9620-7B55D1489158}" type="presParOf" srcId="{8286C812-7519-4E52-9E5D-935C55FD95AC}" destId="{AC5DA772-A718-496D-B822-5E0F1D8E4557}" srcOrd="7" destOrd="0" presId="urn:microsoft.com/office/officeart/2008/layout/AlternatingHexagons"/>
    <dgm:cxn modelId="{E8AE0B28-241B-403B-819F-3696D1F9FC59}" type="presParOf" srcId="{8286C812-7519-4E52-9E5D-935C55FD95AC}" destId="{4E901EAB-F99C-43CC-8CE2-0750102371D6}" srcOrd="8" destOrd="0" presId="urn:microsoft.com/office/officeart/2008/layout/AlternatingHexagons"/>
    <dgm:cxn modelId="{2EE69F2D-8E11-45FE-B169-08A0EA54BF1D}" type="presParOf" srcId="{4E901EAB-F99C-43CC-8CE2-0750102371D6}" destId="{6F451069-DA43-4A19-ADCF-49C3D0B84BF1}" srcOrd="0" destOrd="0" presId="urn:microsoft.com/office/officeart/2008/layout/AlternatingHexagons"/>
    <dgm:cxn modelId="{348956DB-BCF7-4517-B3A4-722BD9ABE288}" type="presParOf" srcId="{4E901EAB-F99C-43CC-8CE2-0750102371D6}" destId="{77B7F107-0BB3-4C79-BF02-7D92EE83AD79}" srcOrd="1" destOrd="0" presId="urn:microsoft.com/office/officeart/2008/layout/AlternatingHexagons"/>
    <dgm:cxn modelId="{ADB81EBA-5390-4847-A724-B99FC8F727B8}" type="presParOf" srcId="{4E901EAB-F99C-43CC-8CE2-0750102371D6}" destId="{5B13D57D-76E0-424A-B3DF-DB1DD3E41197}" srcOrd="2" destOrd="0" presId="urn:microsoft.com/office/officeart/2008/layout/AlternatingHexagons"/>
    <dgm:cxn modelId="{7E120510-F7F4-495D-9A72-8A68FDA90DFD}" type="presParOf" srcId="{4E901EAB-F99C-43CC-8CE2-0750102371D6}" destId="{C3F99CF2-B4D5-4112-A614-FA34FD77A652}" srcOrd="3" destOrd="0" presId="urn:microsoft.com/office/officeart/2008/layout/AlternatingHexagons"/>
    <dgm:cxn modelId="{FD588A7D-4409-4FF8-A3C3-F10BAD3800D5}" type="presParOf" srcId="{4E901EAB-F99C-43CC-8CE2-0750102371D6}" destId="{FD92A2C1-8149-44B5-B7A2-31F86E9CA47E}" srcOrd="4" destOrd="0" presId="urn:microsoft.com/office/officeart/2008/layout/AlternatingHexagons"/>
    <dgm:cxn modelId="{AE86E25A-AA62-48CB-A6AD-701F8F261725}" type="presParOf" srcId="{8286C812-7519-4E52-9E5D-935C55FD95AC}" destId="{2BD31FEB-718D-4274-9A6D-554C4AA185E6}" srcOrd="9" destOrd="0" presId="urn:microsoft.com/office/officeart/2008/layout/AlternatingHexagons"/>
    <dgm:cxn modelId="{917D89AC-7E76-4C57-ADB6-74DC245E5B31}" type="presParOf" srcId="{8286C812-7519-4E52-9E5D-935C55FD95AC}" destId="{ED86AB2A-3055-4D13-ABE9-42B11314CBBC}" srcOrd="10" destOrd="0" presId="urn:microsoft.com/office/officeart/2008/layout/AlternatingHexagons"/>
    <dgm:cxn modelId="{F5F625A0-BD17-4FF9-AC30-9254A0617933}" type="presParOf" srcId="{ED86AB2A-3055-4D13-ABE9-42B11314CBBC}" destId="{D330C188-7C3C-49F1-8EE7-9484A650E829}" srcOrd="0" destOrd="0" presId="urn:microsoft.com/office/officeart/2008/layout/AlternatingHexagons"/>
    <dgm:cxn modelId="{6874D9A2-B821-4190-8CE7-5DB2166B832D}" type="presParOf" srcId="{ED86AB2A-3055-4D13-ABE9-42B11314CBBC}" destId="{C5EBF862-C95B-492D-9D61-AD8AD58872F1}" srcOrd="1" destOrd="0" presId="urn:microsoft.com/office/officeart/2008/layout/AlternatingHexagons"/>
    <dgm:cxn modelId="{21A9A45E-30D0-401E-8295-F280904ECFCA}" type="presParOf" srcId="{ED86AB2A-3055-4D13-ABE9-42B11314CBBC}" destId="{1A7A6223-2E6C-4642-8B98-7BE14EFDC7C2}" srcOrd="2" destOrd="0" presId="urn:microsoft.com/office/officeart/2008/layout/AlternatingHexagons"/>
    <dgm:cxn modelId="{48495901-DC6D-42CD-A3B4-A2A1BCBEB4A0}" type="presParOf" srcId="{ED86AB2A-3055-4D13-ABE9-42B11314CBBC}" destId="{6952256A-F02C-4BAB-AB88-B775A1B0598F}" srcOrd="3" destOrd="0" presId="urn:microsoft.com/office/officeart/2008/layout/AlternatingHexagons"/>
    <dgm:cxn modelId="{446047FB-1B6E-450B-BE2B-CCFAB527F8F4}" type="presParOf" srcId="{ED86AB2A-3055-4D13-ABE9-42B11314CBBC}" destId="{945CC3D5-8FDE-411C-B7D1-CA2D78D328ED}"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4662C3-8661-4CF2-80FC-496520834B2D}">
      <dsp:nvSpPr>
        <dsp:cNvPr id="0" name=""/>
        <dsp:cNvSpPr/>
      </dsp:nvSpPr>
      <dsp:spPr>
        <a:xfrm>
          <a:off x="1133516" y="0"/>
          <a:ext cx="6489299" cy="2556431"/>
        </a:xfrm>
        <a:prstGeom prst="rightArrow">
          <a:avLst/>
        </a:prstGeom>
        <a:solidFill>
          <a:srgbClr val="FFFFFF"/>
        </a:solidFill>
        <a:ln>
          <a:noFill/>
        </a:ln>
        <a:effectLst/>
      </dsp:spPr>
      <dsp:style>
        <a:lnRef idx="0">
          <a:scrgbClr r="0" g="0" b="0"/>
        </a:lnRef>
        <a:fillRef idx="1">
          <a:scrgbClr r="0" g="0" b="0"/>
        </a:fillRef>
        <a:effectRef idx="0">
          <a:scrgbClr r="0" g="0" b="0"/>
        </a:effectRef>
        <a:fontRef idx="minor"/>
      </dsp:style>
    </dsp:sp>
    <dsp:sp modelId="{7111D687-8251-4F3D-9A23-1DE2A9CCC847}">
      <dsp:nvSpPr>
        <dsp:cNvPr id="0" name=""/>
        <dsp:cNvSpPr/>
      </dsp:nvSpPr>
      <dsp:spPr>
        <a:xfrm>
          <a:off x="5996738" y="723597"/>
          <a:ext cx="2044058" cy="103000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0" kern="1200" dirty="0">
              <a:solidFill>
                <a:schemeClr val="tx1"/>
              </a:solidFill>
            </a:rPr>
            <a:t>Ministère de la transition écologique</a:t>
          </a:r>
        </a:p>
      </dsp:txBody>
      <dsp:txXfrm>
        <a:off x="6047019" y="773878"/>
        <a:ext cx="1943496" cy="929444"/>
      </dsp:txXfrm>
    </dsp:sp>
    <dsp:sp modelId="{34B365CE-76A7-4395-8795-A4EB231E1FD9}">
      <dsp:nvSpPr>
        <dsp:cNvPr id="0" name=""/>
        <dsp:cNvSpPr/>
      </dsp:nvSpPr>
      <dsp:spPr>
        <a:xfrm>
          <a:off x="545740" y="713673"/>
          <a:ext cx="1904552" cy="9527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solidFill>
                <a:schemeClr val="tx1"/>
              </a:solidFill>
            </a:rPr>
            <a:t>Comité syndical </a:t>
          </a:r>
          <a:endParaRPr lang="fr-FR" sz="2200" kern="1200" dirty="0">
            <a:solidFill>
              <a:schemeClr val="bg1"/>
            </a:solidFill>
          </a:endParaRPr>
        </a:p>
      </dsp:txBody>
      <dsp:txXfrm>
        <a:off x="592247" y="760180"/>
        <a:ext cx="1811538" cy="859696"/>
      </dsp:txXfrm>
    </dsp:sp>
    <dsp:sp modelId="{26D0030D-954B-4190-8DB9-B3560DA8E00D}">
      <dsp:nvSpPr>
        <dsp:cNvPr id="0" name=""/>
        <dsp:cNvSpPr/>
      </dsp:nvSpPr>
      <dsp:spPr>
        <a:xfrm>
          <a:off x="3173285" y="754162"/>
          <a:ext cx="2075413" cy="10095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solidFill>
                <a:schemeClr val="tx1"/>
              </a:solidFill>
            </a:rPr>
            <a:t>Région Provence-Alpes-Côte d’Azur</a:t>
          </a:r>
        </a:p>
      </dsp:txBody>
      <dsp:txXfrm>
        <a:off x="3222567" y="803444"/>
        <a:ext cx="1976849" cy="9109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4662C3-8661-4CF2-80FC-496520834B2D}">
      <dsp:nvSpPr>
        <dsp:cNvPr id="0" name=""/>
        <dsp:cNvSpPr/>
      </dsp:nvSpPr>
      <dsp:spPr>
        <a:xfrm>
          <a:off x="614518" y="0"/>
          <a:ext cx="6964544" cy="3439185"/>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11D687-8251-4F3D-9A23-1DE2A9CCC847}">
      <dsp:nvSpPr>
        <dsp:cNvPr id="0" name=""/>
        <dsp:cNvSpPr/>
      </dsp:nvSpPr>
      <dsp:spPr>
        <a:xfrm>
          <a:off x="5665678" y="858530"/>
          <a:ext cx="2527903" cy="170148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tx1"/>
              </a:solidFill>
            </a:rPr>
            <a:t>Fin décembre</a:t>
          </a:r>
          <a:br>
            <a:rPr lang="fr-FR" sz="1800" b="0" kern="1200" dirty="0">
              <a:solidFill>
                <a:schemeClr val="bg1"/>
              </a:solidFill>
            </a:rPr>
          </a:br>
          <a:r>
            <a:rPr lang="fr-FR" sz="1800" b="0" kern="1200" dirty="0">
              <a:solidFill>
                <a:schemeClr val="bg1"/>
              </a:solidFill>
            </a:rPr>
            <a:t>Le préfet de Région transmet au Ministre de la transition écologique le dossier de demande de classement </a:t>
          </a:r>
        </a:p>
      </dsp:txBody>
      <dsp:txXfrm>
        <a:off x="5748738" y="941590"/>
        <a:ext cx="2361783" cy="1535368"/>
      </dsp:txXfrm>
    </dsp:sp>
    <dsp:sp modelId="{9FFFD84C-B506-491E-BCA6-B498819BD4E3}">
      <dsp:nvSpPr>
        <dsp:cNvPr id="0" name=""/>
        <dsp:cNvSpPr/>
      </dsp:nvSpPr>
      <dsp:spPr>
        <a:xfrm>
          <a:off x="105121" y="1009070"/>
          <a:ext cx="2536965" cy="137905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tx1"/>
              </a:solidFill>
            </a:rPr>
            <a:t>6 juin </a:t>
          </a:r>
          <a:br>
            <a:rPr lang="fr-FR" sz="2000" b="1" kern="1200" dirty="0">
              <a:solidFill>
                <a:schemeClr val="tx1"/>
              </a:solidFill>
            </a:rPr>
          </a:br>
          <a:r>
            <a:rPr lang="fr-FR" sz="2000" b="0" kern="1200" dirty="0">
              <a:solidFill>
                <a:schemeClr val="bg1"/>
              </a:solidFill>
            </a:rPr>
            <a:t>Approbation à l’unanimité du projet de Charte modifié</a:t>
          </a:r>
        </a:p>
      </dsp:txBody>
      <dsp:txXfrm>
        <a:off x="172441" y="1076390"/>
        <a:ext cx="2402325" cy="1244418"/>
      </dsp:txXfrm>
    </dsp:sp>
    <dsp:sp modelId="{569C3AD6-506D-47E2-9225-AA3CCF78A5FF}">
      <dsp:nvSpPr>
        <dsp:cNvPr id="0" name=""/>
        <dsp:cNvSpPr/>
      </dsp:nvSpPr>
      <dsp:spPr>
        <a:xfrm>
          <a:off x="2921034" y="1016719"/>
          <a:ext cx="2528695" cy="14381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tx1"/>
              </a:solidFill>
            </a:rPr>
            <a:t>Juillet-octobre</a:t>
          </a:r>
          <a:br>
            <a:rPr lang="fr-FR" sz="2000" b="1" kern="1200" dirty="0">
              <a:solidFill>
                <a:schemeClr val="tx1"/>
              </a:solidFill>
            </a:rPr>
          </a:br>
          <a:r>
            <a:rPr lang="fr-FR" sz="2000" b="1" kern="1200" dirty="0">
              <a:solidFill>
                <a:schemeClr val="bg1"/>
              </a:solidFill>
            </a:rPr>
            <a:t>Consultation des collectivités territoriales et des EPCI</a:t>
          </a:r>
        </a:p>
      </dsp:txBody>
      <dsp:txXfrm>
        <a:off x="2991238" y="1086923"/>
        <a:ext cx="2388287" cy="12977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78724-DA50-4E60-9C96-0DE62B88FD50}">
      <dsp:nvSpPr>
        <dsp:cNvPr id="0" name=""/>
        <dsp:cNvSpPr/>
      </dsp:nvSpPr>
      <dsp:spPr>
        <a:xfrm>
          <a:off x="-5416708" y="-829514"/>
          <a:ext cx="6450393" cy="6450393"/>
        </a:xfrm>
        <a:prstGeom prst="blockArc">
          <a:avLst>
            <a:gd name="adj1" fmla="val 18900000"/>
            <a:gd name="adj2" fmla="val 2700000"/>
            <a:gd name="adj3" fmla="val 335"/>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87F25B-CAE2-45F8-8C8D-47A3CE7B8508}">
      <dsp:nvSpPr>
        <dsp:cNvPr id="0" name=""/>
        <dsp:cNvSpPr/>
      </dsp:nvSpPr>
      <dsp:spPr>
        <a:xfrm>
          <a:off x="665041" y="479136"/>
          <a:ext cx="7018145" cy="958272"/>
        </a:xfrm>
        <a:prstGeom prst="rect">
          <a:avLst/>
        </a:prstGeom>
        <a:solidFill>
          <a:srgbClr val="1A985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0629" tIns="73660" rIns="73660" bIns="73660" numCol="1" spcCol="1270" anchor="ctr" anchorCtr="0">
          <a:noAutofit/>
        </a:bodyPr>
        <a:lstStyle/>
        <a:p>
          <a:pPr marL="0" lvl="0" indent="0" algn="l" defTabSz="1289050">
            <a:lnSpc>
              <a:spcPct val="90000"/>
            </a:lnSpc>
            <a:spcBef>
              <a:spcPct val="0"/>
            </a:spcBef>
            <a:spcAft>
              <a:spcPct val="35000"/>
            </a:spcAft>
            <a:buNone/>
          </a:pPr>
          <a:r>
            <a:rPr lang="fr-FR" sz="2900" b="1" kern="1200" dirty="0"/>
            <a:t>Durée </a:t>
          </a:r>
          <a:r>
            <a:rPr lang="fr-FR" sz="2900" kern="1200" dirty="0"/>
            <a:t>: 4 mois, de juillet à octobre inclus</a:t>
          </a:r>
        </a:p>
      </dsp:txBody>
      <dsp:txXfrm>
        <a:off x="665041" y="479136"/>
        <a:ext cx="7018145" cy="958272"/>
      </dsp:txXfrm>
    </dsp:sp>
    <dsp:sp modelId="{4CA64FB1-77A6-4B5D-9DEA-2EA53B2B978C}">
      <dsp:nvSpPr>
        <dsp:cNvPr id="0" name=""/>
        <dsp:cNvSpPr/>
      </dsp:nvSpPr>
      <dsp:spPr>
        <a:xfrm>
          <a:off x="66120" y="359352"/>
          <a:ext cx="1197841" cy="1197841"/>
        </a:xfrm>
        <a:prstGeom prst="ellipse">
          <a:avLst/>
        </a:prstGeom>
        <a:solidFill>
          <a:schemeClr val="accent2">
            <a:lumMod val="20000"/>
            <a:lumOff val="80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2275FE-18DB-478B-AF67-F292D027CB40}">
      <dsp:nvSpPr>
        <dsp:cNvPr id="0" name=""/>
        <dsp:cNvSpPr/>
      </dsp:nvSpPr>
      <dsp:spPr>
        <a:xfrm>
          <a:off x="1013373" y="1916545"/>
          <a:ext cx="6669813" cy="958272"/>
        </a:xfrm>
        <a:prstGeom prst="rect">
          <a:avLst/>
        </a:prstGeom>
        <a:solidFill>
          <a:srgbClr val="1A985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0629" tIns="73660" rIns="73660" bIns="73660" numCol="1" spcCol="1270" anchor="ctr" anchorCtr="0">
          <a:noAutofit/>
        </a:bodyPr>
        <a:lstStyle/>
        <a:p>
          <a:pPr marL="0" lvl="0" indent="0" algn="l" defTabSz="1289050">
            <a:lnSpc>
              <a:spcPct val="90000"/>
            </a:lnSpc>
            <a:spcBef>
              <a:spcPct val="0"/>
            </a:spcBef>
            <a:spcAft>
              <a:spcPct val="35000"/>
            </a:spcAft>
            <a:buNone/>
          </a:pPr>
          <a:r>
            <a:rPr lang="fr-FR" sz="2900" b="1" kern="1200" dirty="0"/>
            <a:t>Délai</a:t>
          </a:r>
          <a:r>
            <a:rPr lang="fr-FR" sz="2900" kern="1200" dirty="0"/>
            <a:t> : à réception par la commune du courrier du Président de la Région</a:t>
          </a:r>
        </a:p>
      </dsp:txBody>
      <dsp:txXfrm>
        <a:off x="1013373" y="1916545"/>
        <a:ext cx="6669813" cy="958272"/>
      </dsp:txXfrm>
    </dsp:sp>
    <dsp:sp modelId="{E6DD9D3E-E9CF-40C2-8132-6E6CC7950181}">
      <dsp:nvSpPr>
        <dsp:cNvPr id="0" name=""/>
        <dsp:cNvSpPr/>
      </dsp:nvSpPr>
      <dsp:spPr>
        <a:xfrm>
          <a:off x="414452" y="1796761"/>
          <a:ext cx="1197841" cy="1197841"/>
        </a:xfrm>
        <a:prstGeom prst="ellipse">
          <a:avLst/>
        </a:prstGeom>
        <a:solidFill>
          <a:schemeClr val="accent2">
            <a:lumMod val="40000"/>
            <a:lumOff val="60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D08F77-DE06-4830-B2B6-3C6D26AE60D0}">
      <dsp:nvSpPr>
        <dsp:cNvPr id="0" name=""/>
        <dsp:cNvSpPr/>
      </dsp:nvSpPr>
      <dsp:spPr>
        <a:xfrm>
          <a:off x="665041" y="3353954"/>
          <a:ext cx="7018145" cy="958272"/>
        </a:xfrm>
        <a:prstGeom prst="rect">
          <a:avLst/>
        </a:prstGeom>
        <a:solidFill>
          <a:srgbClr val="1A985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0629" tIns="73660" rIns="73660" bIns="73660" numCol="1" spcCol="1270" anchor="ctr" anchorCtr="0">
          <a:noAutofit/>
        </a:bodyPr>
        <a:lstStyle/>
        <a:p>
          <a:pPr marL="0" lvl="0" indent="0" algn="l" defTabSz="1289050">
            <a:lnSpc>
              <a:spcPct val="90000"/>
            </a:lnSpc>
            <a:spcBef>
              <a:spcPct val="0"/>
            </a:spcBef>
            <a:spcAft>
              <a:spcPct val="35000"/>
            </a:spcAft>
            <a:buNone/>
          </a:pPr>
          <a:r>
            <a:rPr lang="fr-FR" sz="2900" b="1" kern="1200" dirty="0">
              <a:solidFill>
                <a:schemeClr val="bg1"/>
              </a:solidFill>
            </a:rPr>
            <a:t>Mode : </a:t>
          </a:r>
          <a:r>
            <a:rPr lang="fr-FR" sz="2900" kern="1200" dirty="0"/>
            <a:t>dématérialisé sur la plateforme </a:t>
          </a:r>
          <a:r>
            <a:rPr lang="fr-FR" sz="2900" kern="1200" dirty="0">
              <a:solidFill>
                <a:srgbClr val="FF0000"/>
              </a:solidFill>
              <a:highlight>
                <a:srgbClr val="C0C0C0"/>
              </a:highlight>
            </a:rPr>
            <a:t>app.publilegal.fr/enquetes2</a:t>
          </a:r>
        </a:p>
      </dsp:txBody>
      <dsp:txXfrm>
        <a:off x="665041" y="3353954"/>
        <a:ext cx="7018145" cy="958272"/>
      </dsp:txXfrm>
    </dsp:sp>
    <dsp:sp modelId="{9D47CF4A-E197-4011-ABCB-5A67015F6EAE}">
      <dsp:nvSpPr>
        <dsp:cNvPr id="0" name=""/>
        <dsp:cNvSpPr/>
      </dsp:nvSpPr>
      <dsp:spPr>
        <a:xfrm>
          <a:off x="66120" y="3234170"/>
          <a:ext cx="1197841" cy="1197841"/>
        </a:xfrm>
        <a:prstGeom prst="ellipse">
          <a:avLst/>
        </a:prstGeom>
        <a:solidFill>
          <a:schemeClr val="accent2">
            <a:lumMod val="60000"/>
            <a:lumOff val="40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78724-DA50-4E60-9C96-0DE62B88FD50}">
      <dsp:nvSpPr>
        <dsp:cNvPr id="0" name=""/>
        <dsp:cNvSpPr/>
      </dsp:nvSpPr>
      <dsp:spPr>
        <a:xfrm>
          <a:off x="-5416708" y="-829514"/>
          <a:ext cx="6450393" cy="6450393"/>
        </a:xfrm>
        <a:prstGeom prst="blockArc">
          <a:avLst>
            <a:gd name="adj1" fmla="val 18900000"/>
            <a:gd name="adj2" fmla="val 2700000"/>
            <a:gd name="adj3" fmla="val 335"/>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4EF93D-E83D-4C65-BC22-378B462E7912}">
      <dsp:nvSpPr>
        <dsp:cNvPr id="0" name=""/>
        <dsp:cNvSpPr/>
      </dsp:nvSpPr>
      <dsp:spPr>
        <a:xfrm>
          <a:off x="665041" y="479136"/>
          <a:ext cx="7018145" cy="958272"/>
        </a:xfrm>
        <a:prstGeom prst="rect">
          <a:avLst/>
        </a:prstGeom>
        <a:solidFill>
          <a:srgbClr val="1A985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0629" tIns="58420" rIns="58420" bIns="5842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fr-FR" sz="2300" b="1" kern="1200" dirty="0"/>
            <a:t>Objet : </a:t>
          </a:r>
          <a:r>
            <a:rPr lang="fr-FR" sz="2300" kern="1200" dirty="0"/>
            <a:t>Approbation </a:t>
          </a:r>
          <a:r>
            <a:rPr lang="fr-FR" sz="2300" kern="1200" dirty="0">
              <a:solidFill>
                <a:schemeClr val="bg1"/>
              </a:solidFill>
            </a:rPr>
            <a:t>sans réserve </a:t>
          </a:r>
          <a:r>
            <a:rPr lang="fr-FR" sz="2300" kern="1200" dirty="0"/>
            <a:t>de la </a:t>
          </a:r>
          <a:r>
            <a:rPr lang="fr-FR" sz="2300" kern="1200" dirty="0">
              <a:solidFill>
                <a:schemeClr val="tx1"/>
              </a:solidFill>
            </a:rPr>
            <a:t>Charte 2025-2040, </a:t>
          </a:r>
          <a:r>
            <a:rPr lang="fr-FR" sz="2300" kern="1200" dirty="0"/>
            <a:t>par une délibération du conseil municipal</a:t>
          </a:r>
        </a:p>
      </dsp:txBody>
      <dsp:txXfrm>
        <a:off x="665041" y="479136"/>
        <a:ext cx="7018145" cy="958272"/>
      </dsp:txXfrm>
    </dsp:sp>
    <dsp:sp modelId="{052DB077-7FDD-4170-83D0-28CE72FD8DB5}">
      <dsp:nvSpPr>
        <dsp:cNvPr id="0" name=""/>
        <dsp:cNvSpPr/>
      </dsp:nvSpPr>
      <dsp:spPr>
        <a:xfrm>
          <a:off x="66120" y="359352"/>
          <a:ext cx="1197841" cy="1197841"/>
        </a:xfrm>
        <a:prstGeom prst="ellipse">
          <a:avLst/>
        </a:prstGeom>
        <a:solidFill>
          <a:schemeClr val="accent2">
            <a:lumMod val="75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FE2D85-6352-4BE4-A25A-CF06E4F497C6}">
      <dsp:nvSpPr>
        <dsp:cNvPr id="0" name=""/>
        <dsp:cNvSpPr/>
      </dsp:nvSpPr>
      <dsp:spPr>
        <a:xfrm>
          <a:off x="1013373" y="1916545"/>
          <a:ext cx="6669813" cy="958272"/>
        </a:xfrm>
        <a:prstGeom prst="rect">
          <a:avLst/>
        </a:prstGeom>
        <a:solidFill>
          <a:srgbClr val="1A985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0629"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fr-FR" sz="2000" kern="1200" dirty="0"/>
        </a:p>
        <a:p>
          <a:pPr marL="0" marR="0" lvl="0" indent="0" algn="l" defTabSz="914400" eaLnBrk="1" fontAlgn="auto" latinLnBrk="0" hangingPunct="1">
            <a:lnSpc>
              <a:spcPct val="100000"/>
            </a:lnSpc>
            <a:spcBef>
              <a:spcPct val="0"/>
            </a:spcBef>
            <a:spcAft>
              <a:spcPts val="0"/>
            </a:spcAft>
            <a:buClrTx/>
            <a:buSzTx/>
            <a:buFontTx/>
            <a:buNone/>
            <a:tabLst/>
            <a:defRPr/>
          </a:pPr>
          <a:r>
            <a:rPr lang="fr-FR" sz="2000" b="1" i="1" kern="1200" dirty="0"/>
            <a:t>Qui délibère ? </a:t>
          </a:r>
          <a:r>
            <a:rPr lang="fr-FR" sz="2000" kern="1200" dirty="0"/>
            <a:t>Toutes les collectivités qui sont </a:t>
          </a:r>
          <a:r>
            <a:rPr lang="fr-FR" sz="2000" i="1" kern="1200" dirty="0"/>
            <a:t>consultées, </a:t>
          </a:r>
          <a:r>
            <a:rPr lang="fr-FR" sz="2000" kern="1200" dirty="0"/>
            <a:t>les communes et les EPCI à fiscalité propre du périmètre d’étude</a:t>
          </a:r>
        </a:p>
        <a:p>
          <a:pPr marL="0" lvl="0" algn="l" defTabSz="2889250">
            <a:lnSpc>
              <a:spcPct val="90000"/>
            </a:lnSpc>
            <a:spcBef>
              <a:spcPct val="0"/>
            </a:spcBef>
            <a:spcAft>
              <a:spcPct val="35000"/>
            </a:spcAft>
            <a:buNone/>
          </a:pPr>
          <a:endParaRPr lang="fr-FR" sz="1800" kern="1200" dirty="0"/>
        </a:p>
      </dsp:txBody>
      <dsp:txXfrm>
        <a:off x="1013373" y="1916545"/>
        <a:ext cx="6669813" cy="958272"/>
      </dsp:txXfrm>
    </dsp:sp>
    <dsp:sp modelId="{E6DD9D3E-E9CF-40C2-8132-6E6CC7950181}">
      <dsp:nvSpPr>
        <dsp:cNvPr id="0" name=""/>
        <dsp:cNvSpPr/>
      </dsp:nvSpPr>
      <dsp:spPr>
        <a:xfrm>
          <a:off x="378685" y="1815232"/>
          <a:ext cx="1197841" cy="1197841"/>
        </a:xfrm>
        <a:prstGeom prst="ellipse">
          <a:avLst/>
        </a:prstGeom>
        <a:solidFill>
          <a:schemeClr val="accent2">
            <a:lumMod val="60000"/>
            <a:lumOff val="40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FB9D71-1ABC-4951-B068-56DE0D2981BF}">
      <dsp:nvSpPr>
        <dsp:cNvPr id="0" name=""/>
        <dsp:cNvSpPr/>
      </dsp:nvSpPr>
      <dsp:spPr>
        <a:xfrm>
          <a:off x="665041" y="3353954"/>
          <a:ext cx="7018145" cy="958272"/>
        </a:xfrm>
        <a:prstGeom prst="rect">
          <a:avLst/>
        </a:prstGeom>
        <a:solidFill>
          <a:srgbClr val="1A985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0629" tIns="55880" rIns="55880" bIns="55880" numCol="1" spcCol="1270" anchor="ctr" anchorCtr="0">
          <a:noAutofit/>
        </a:bodyPr>
        <a:lstStyle/>
        <a:p>
          <a:pPr marL="0" lvl="0" indent="0" algn="l" defTabSz="1066800">
            <a:lnSpc>
              <a:spcPct val="90000"/>
            </a:lnSpc>
            <a:spcBef>
              <a:spcPct val="0"/>
            </a:spcBef>
            <a:spcAft>
              <a:spcPct val="35000"/>
            </a:spcAft>
            <a:buNone/>
          </a:pPr>
          <a:r>
            <a:rPr lang="fr-FR" sz="2200" i="1" kern="1200" dirty="0"/>
            <a:t>Approuver la Charte </a:t>
          </a:r>
          <a:r>
            <a:rPr lang="fr-FR" sz="2200" kern="1200" dirty="0"/>
            <a:t>c’est </a:t>
          </a:r>
          <a:r>
            <a:rPr lang="fr-FR" sz="2200" i="1" kern="1200" dirty="0"/>
            <a:t>adhérer </a:t>
          </a:r>
          <a:r>
            <a:rPr lang="fr-FR" sz="2200" kern="1200" dirty="0"/>
            <a:t>au Syndicat mixte du Parc et participer à sa gouvernance</a:t>
          </a:r>
        </a:p>
      </dsp:txBody>
      <dsp:txXfrm>
        <a:off x="665041" y="3353954"/>
        <a:ext cx="7018145" cy="958272"/>
      </dsp:txXfrm>
    </dsp:sp>
    <dsp:sp modelId="{2B615A39-051E-49E1-9BC7-041ADBF3F5F2}">
      <dsp:nvSpPr>
        <dsp:cNvPr id="0" name=""/>
        <dsp:cNvSpPr/>
      </dsp:nvSpPr>
      <dsp:spPr>
        <a:xfrm>
          <a:off x="66120" y="3234170"/>
          <a:ext cx="1197841" cy="1197841"/>
        </a:xfrm>
        <a:prstGeom prst="ellipse">
          <a:avLst/>
        </a:prstGeom>
        <a:solidFill>
          <a:schemeClr val="accent2"/>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CAB64-DA5E-4E51-8C80-E11467B6FA40}">
      <dsp:nvSpPr>
        <dsp:cNvPr id="0" name=""/>
        <dsp:cNvSpPr/>
      </dsp:nvSpPr>
      <dsp:spPr>
        <a:xfrm rot="5400000">
          <a:off x="5593270" y="146811"/>
          <a:ext cx="1279551" cy="1113209"/>
        </a:xfrm>
        <a:prstGeom prst="hexagon">
          <a:avLst>
            <a:gd name="adj" fmla="val 25000"/>
            <a:gd name="vf" fmla="val 11547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600" b="1" kern="1200" dirty="0"/>
            <a:t>Plan de Parc </a:t>
          </a:r>
          <a:r>
            <a:rPr lang="fr-FR" sz="1600" b="1" kern="1200" dirty="0">
              <a:solidFill>
                <a:srgbClr val="C00000"/>
              </a:solidFill>
            </a:rPr>
            <a:t>+</a:t>
          </a:r>
          <a:r>
            <a:rPr lang="fr-FR" sz="1600" b="1" kern="1200" dirty="0"/>
            <a:t> Notice</a:t>
          </a:r>
        </a:p>
        <a:p>
          <a:pPr marL="0" lvl="0" algn="ctr" defTabSz="1200150">
            <a:lnSpc>
              <a:spcPct val="90000"/>
            </a:lnSpc>
            <a:spcBef>
              <a:spcPct val="0"/>
            </a:spcBef>
            <a:spcAft>
              <a:spcPct val="35000"/>
            </a:spcAft>
            <a:buNone/>
          </a:pPr>
          <a:endParaRPr lang="fr-FR" sz="1800" kern="1200" dirty="0"/>
        </a:p>
      </dsp:txBody>
      <dsp:txXfrm rot="-5400000">
        <a:off x="5849916" y="263037"/>
        <a:ext cx="766259" cy="880757"/>
      </dsp:txXfrm>
    </dsp:sp>
    <dsp:sp modelId="{0ED9CE8F-3CAF-4AF9-AF29-46B3DA457E5E}">
      <dsp:nvSpPr>
        <dsp:cNvPr id="0" name=""/>
        <dsp:cNvSpPr/>
      </dsp:nvSpPr>
      <dsp:spPr>
        <a:xfrm>
          <a:off x="6823430" y="319551"/>
          <a:ext cx="1427978" cy="767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endParaRPr lang="fr-FR" sz="1300" kern="1200" dirty="0"/>
        </a:p>
      </dsp:txBody>
      <dsp:txXfrm>
        <a:off x="6823430" y="319551"/>
        <a:ext cx="1427978" cy="767730"/>
      </dsp:txXfrm>
    </dsp:sp>
    <dsp:sp modelId="{2A938B98-4C65-457B-80F1-D6A14A66BEF7}">
      <dsp:nvSpPr>
        <dsp:cNvPr id="0" name=""/>
        <dsp:cNvSpPr/>
      </dsp:nvSpPr>
      <dsp:spPr>
        <a:xfrm rot="5400000">
          <a:off x="4248121" y="93014"/>
          <a:ext cx="1399048" cy="1213019"/>
        </a:xfrm>
        <a:prstGeom prst="hexagon">
          <a:avLst>
            <a:gd name="adj" fmla="val 25000"/>
            <a:gd name="vf" fmla="val 115470"/>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tx1"/>
              </a:solidFill>
            </a:rPr>
            <a:t> </a:t>
          </a:r>
          <a:r>
            <a:rPr lang="fr-FR" sz="1200" b="1" kern="1200" dirty="0">
              <a:solidFill>
                <a:schemeClr val="tx1"/>
              </a:solidFill>
            </a:rPr>
            <a:t>Dispositions pertinentes</a:t>
          </a:r>
        </a:p>
        <a:p>
          <a:pPr marL="0" lvl="0" indent="0" algn="ctr" defTabSz="622300">
            <a:lnSpc>
              <a:spcPct val="90000"/>
            </a:lnSpc>
            <a:spcBef>
              <a:spcPct val="0"/>
            </a:spcBef>
            <a:spcAft>
              <a:spcPct val="35000"/>
            </a:spcAft>
            <a:buNone/>
          </a:pPr>
          <a:endParaRPr lang="fr-FR" sz="1300" kern="1200" dirty="0">
            <a:solidFill>
              <a:schemeClr val="tx1"/>
            </a:solidFill>
          </a:endParaRPr>
        </a:p>
      </dsp:txBody>
      <dsp:txXfrm rot="-5400000">
        <a:off x="4529864" y="217672"/>
        <a:ext cx="835561" cy="963704"/>
      </dsp:txXfrm>
    </dsp:sp>
    <dsp:sp modelId="{58459B23-7BF6-40C9-9024-77D2B4A9B232}">
      <dsp:nvSpPr>
        <dsp:cNvPr id="0" name=""/>
        <dsp:cNvSpPr/>
      </dsp:nvSpPr>
      <dsp:spPr>
        <a:xfrm rot="5400000">
          <a:off x="4999073" y="1269624"/>
          <a:ext cx="1279551" cy="1113209"/>
        </a:xfrm>
        <a:prstGeom prst="hexagon">
          <a:avLst>
            <a:gd name="adj" fmla="val 25000"/>
            <a:gd name="vf" fmla="val 11547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fr-FR" sz="1600" b="0" kern="1200" dirty="0"/>
        </a:p>
        <a:p>
          <a:pPr marL="0" marR="0" lvl="0" indent="0" algn="ctr" defTabSz="914400" eaLnBrk="1" fontAlgn="auto" latinLnBrk="0" hangingPunct="1">
            <a:lnSpc>
              <a:spcPct val="100000"/>
            </a:lnSpc>
            <a:spcBef>
              <a:spcPct val="0"/>
            </a:spcBef>
            <a:spcAft>
              <a:spcPts val="0"/>
            </a:spcAft>
            <a:buClrTx/>
            <a:buSzTx/>
            <a:buFontTx/>
            <a:buNone/>
            <a:tabLst/>
            <a:defRPr/>
          </a:pPr>
          <a:r>
            <a:rPr lang="fr-FR" sz="1400" b="1" kern="1200" dirty="0"/>
            <a:t>Rapport de Charte</a:t>
          </a:r>
        </a:p>
        <a:p>
          <a:pPr marL="0" lvl="0" algn="ctr" defTabSz="800100">
            <a:lnSpc>
              <a:spcPct val="90000"/>
            </a:lnSpc>
            <a:spcBef>
              <a:spcPct val="0"/>
            </a:spcBef>
            <a:spcAft>
              <a:spcPct val="35000"/>
            </a:spcAft>
            <a:buNone/>
          </a:pPr>
          <a:endParaRPr lang="fr-FR" sz="1400" kern="1200" dirty="0"/>
        </a:p>
      </dsp:txBody>
      <dsp:txXfrm rot="-5400000">
        <a:off x="5255719" y="1385850"/>
        <a:ext cx="766259" cy="880757"/>
      </dsp:txXfrm>
    </dsp:sp>
    <dsp:sp modelId="{F519A3B7-F96D-4469-ACC2-BFD8174016EF}">
      <dsp:nvSpPr>
        <dsp:cNvPr id="0" name=""/>
        <dsp:cNvSpPr/>
      </dsp:nvSpPr>
      <dsp:spPr>
        <a:xfrm>
          <a:off x="3645026" y="1501158"/>
          <a:ext cx="1381915" cy="767730"/>
        </a:xfrm>
        <a:prstGeom prst="rect">
          <a:avLst/>
        </a:prstGeom>
        <a:noFill/>
        <a:ln>
          <a:noFill/>
        </a:ln>
        <a:effectLst/>
      </dsp:spPr>
      <dsp:style>
        <a:lnRef idx="0">
          <a:scrgbClr r="0" g="0" b="0"/>
        </a:lnRef>
        <a:fillRef idx="0">
          <a:scrgbClr r="0" g="0" b="0"/>
        </a:fillRef>
        <a:effectRef idx="0">
          <a:scrgbClr r="0" g="0" b="0"/>
        </a:effectRef>
        <a:fontRef idx="minor"/>
      </dsp:style>
    </dsp:sp>
    <dsp:sp modelId="{6925AFBE-ED5B-4F25-B101-A235E71AB24E}">
      <dsp:nvSpPr>
        <dsp:cNvPr id="0" name=""/>
        <dsp:cNvSpPr/>
      </dsp:nvSpPr>
      <dsp:spPr>
        <a:xfrm rot="5400000">
          <a:off x="5590546" y="2372435"/>
          <a:ext cx="1351103" cy="1186491"/>
        </a:xfrm>
        <a:prstGeom prst="hexagon">
          <a:avLst>
            <a:gd name="adj" fmla="val 25000"/>
            <a:gd name="vf" fmla="val 115470"/>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fr-FR" sz="1600" kern="1200" dirty="0"/>
            <a:t>Projet de Statuts</a:t>
          </a:r>
        </a:p>
      </dsp:txBody>
      <dsp:txXfrm rot="-5400000">
        <a:off x="5858554" y="2501595"/>
        <a:ext cx="815087" cy="928171"/>
      </dsp:txXfrm>
    </dsp:sp>
    <dsp:sp modelId="{A2F0448F-6C94-49FC-AB95-E744C9A75E18}">
      <dsp:nvSpPr>
        <dsp:cNvPr id="0" name=""/>
        <dsp:cNvSpPr/>
      </dsp:nvSpPr>
      <dsp:spPr>
        <a:xfrm rot="5400000">
          <a:off x="6803228" y="150426"/>
          <a:ext cx="1279551" cy="1113209"/>
        </a:xfrm>
        <a:prstGeom prst="hexagon">
          <a:avLst>
            <a:gd name="adj" fmla="val 25000"/>
            <a:gd name="vf" fmla="val 115470"/>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schemeClr val="tx1"/>
              </a:solidFill>
            </a:rPr>
            <a:t>Référentiel d’évaluation</a:t>
          </a:r>
        </a:p>
      </dsp:txBody>
      <dsp:txXfrm rot="-5400000">
        <a:off x="7059874" y="266652"/>
        <a:ext cx="766259" cy="880757"/>
      </dsp:txXfrm>
    </dsp:sp>
    <dsp:sp modelId="{052F8D04-65D0-4CF0-93D6-5219DB7B77CE}">
      <dsp:nvSpPr>
        <dsp:cNvPr id="0" name=""/>
        <dsp:cNvSpPr/>
      </dsp:nvSpPr>
      <dsp:spPr>
        <a:xfrm>
          <a:off x="6823430" y="2623018"/>
          <a:ext cx="1427978" cy="767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endParaRPr lang="fr-FR" sz="1300" kern="1200" dirty="0"/>
        </a:p>
      </dsp:txBody>
      <dsp:txXfrm>
        <a:off x="6823430" y="2623018"/>
        <a:ext cx="1427978" cy="767730"/>
      </dsp:txXfrm>
    </dsp:sp>
    <dsp:sp modelId="{FCEFBEBD-1232-44C9-B0A6-DF05ADA41F43}">
      <dsp:nvSpPr>
        <dsp:cNvPr id="0" name=""/>
        <dsp:cNvSpPr/>
      </dsp:nvSpPr>
      <dsp:spPr>
        <a:xfrm rot="5400000">
          <a:off x="4398489" y="2448124"/>
          <a:ext cx="1264580" cy="1117517"/>
        </a:xfrm>
        <a:prstGeom prst="hexagon">
          <a:avLst>
            <a:gd name="adj" fmla="val 25000"/>
            <a:gd name="vf" fmla="val 115470"/>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600" b="1" kern="1200" dirty="0"/>
            <a:t>Réponse à l’AE</a:t>
          </a:r>
        </a:p>
        <a:p>
          <a:pPr algn="ctr">
            <a:spcBef>
              <a:spcPct val="0"/>
            </a:spcBef>
            <a:buNone/>
          </a:pPr>
          <a:endParaRPr lang="fr-FR" sz="1300" kern="1200" dirty="0"/>
        </a:p>
      </dsp:txBody>
      <dsp:txXfrm rot="-5400000">
        <a:off x="4647443" y="2573101"/>
        <a:ext cx="766671" cy="867564"/>
      </dsp:txXfrm>
    </dsp:sp>
    <dsp:sp modelId="{85928374-E6BE-4295-AA5A-06BE0A12DED0}">
      <dsp:nvSpPr>
        <dsp:cNvPr id="0" name=""/>
        <dsp:cNvSpPr/>
      </dsp:nvSpPr>
      <dsp:spPr>
        <a:xfrm rot="5400000">
          <a:off x="6227511" y="1291926"/>
          <a:ext cx="1279551" cy="1113209"/>
        </a:xfrm>
        <a:prstGeom prst="hexagon">
          <a:avLst>
            <a:gd name="adj" fmla="val 25000"/>
            <a:gd name="vf" fmla="val 115470"/>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tx1"/>
              </a:solidFill>
            </a:rPr>
            <a:t>Secteur Enjeux Ecolo-</a:t>
          </a:r>
          <a:r>
            <a:rPr lang="fr-FR" sz="1600" b="1" kern="1200" dirty="0" err="1">
              <a:solidFill>
                <a:schemeClr val="tx1"/>
              </a:solidFill>
            </a:rPr>
            <a:t>giques</a:t>
          </a:r>
          <a:endParaRPr lang="fr-FR" sz="1600" b="1" kern="1200" dirty="0">
            <a:solidFill>
              <a:schemeClr val="tx1"/>
            </a:solidFill>
          </a:endParaRPr>
        </a:p>
      </dsp:txBody>
      <dsp:txXfrm rot="-5400000">
        <a:off x="6484157" y="1408152"/>
        <a:ext cx="766259" cy="880757"/>
      </dsp:txXfrm>
    </dsp:sp>
    <dsp:sp modelId="{118E5880-0066-49D2-9006-EE578C18597C}">
      <dsp:nvSpPr>
        <dsp:cNvPr id="0" name=""/>
        <dsp:cNvSpPr/>
      </dsp:nvSpPr>
      <dsp:spPr>
        <a:xfrm>
          <a:off x="3273657" y="2603434"/>
          <a:ext cx="870951" cy="865777"/>
        </a:xfrm>
        <a:prstGeom prst="rect">
          <a:avLst/>
        </a:prstGeom>
        <a:noFill/>
        <a:ln>
          <a:noFill/>
        </a:ln>
        <a:effectLst/>
      </dsp:spPr>
      <dsp:style>
        <a:lnRef idx="0">
          <a:scrgbClr r="0" g="0" b="0"/>
        </a:lnRef>
        <a:fillRef idx="0">
          <a:scrgbClr r="0" g="0" b="0"/>
        </a:fillRef>
        <a:effectRef idx="0">
          <a:scrgbClr r="0" g="0" b="0"/>
        </a:effectRef>
        <a:fontRef idx="minor"/>
      </dsp:style>
    </dsp:sp>
    <dsp:sp modelId="{9E90284C-C6B6-4E6F-804A-D71427DF39A0}">
      <dsp:nvSpPr>
        <dsp:cNvPr id="0" name=""/>
        <dsp:cNvSpPr/>
      </dsp:nvSpPr>
      <dsp:spPr>
        <a:xfrm rot="5400000">
          <a:off x="7453299" y="1273450"/>
          <a:ext cx="1279551" cy="1113209"/>
        </a:xfrm>
        <a:prstGeom prst="hexagon">
          <a:avLst>
            <a:gd name="adj" fmla="val 25000"/>
            <a:gd name="vf" fmla="val 115470"/>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tx1"/>
              </a:solidFill>
            </a:rPr>
            <a:t>Cahier des paysages</a:t>
          </a:r>
        </a:p>
      </dsp:txBody>
      <dsp:txXfrm rot="-5400000">
        <a:off x="7709945" y="1389676"/>
        <a:ext cx="766259" cy="880757"/>
      </dsp:txXfrm>
    </dsp:sp>
    <dsp:sp modelId="{6F451069-DA43-4A19-ADCF-49C3D0B84BF1}">
      <dsp:nvSpPr>
        <dsp:cNvPr id="0" name=""/>
        <dsp:cNvSpPr/>
      </dsp:nvSpPr>
      <dsp:spPr>
        <a:xfrm rot="5400000">
          <a:off x="6276502" y="3519445"/>
          <a:ext cx="1279551" cy="1113209"/>
        </a:xfrm>
        <a:prstGeom prst="hexagon">
          <a:avLst>
            <a:gd name="adj" fmla="val 25000"/>
            <a:gd name="vf" fmla="val 115470"/>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t>Avis de l’AE</a:t>
          </a:r>
        </a:p>
      </dsp:txBody>
      <dsp:txXfrm rot="-5400000">
        <a:off x="6533148" y="3635671"/>
        <a:ext cx="766259" cy="880757"/>
      </dsp:txXfrm>
    </dsp:sp>
    <dsp:sp modelId="{77B7F107-0BB3-4C79-BF02-7D92EE83AD79}">
      <dsp:nvSpPr>
        <dsp:cNvPr id="0" name=""/>
        <dsp:cNvSpPr/>
      </dsp:nvSpPr>
      <dsp:spPr>
        <a:xfrm>
          <a:off x="6823430" y="4795183"/>
          <a:ext cx="1427978" cy="767730"/>
        </a:xfrm>
        <a:prstGeom prst="rect">
          <a:avLst/>
        </a:prstGeom>
        <a:noFill/>
        <a:ln>
          <a:noFill/>
        </a:ln>
        <a:effectLst/>
      </dsp:spPr>
      <dsp:style>
        <a:lnRef idx="0">
          <a:scrgbClr r="0" g="0" b="0"/>
        </a:lnRef>
        <a:fillRef idx="0">
          <a:scrgbClr r="0" g="0" b="0"/>
        </a:fillRef>
        <a:effectRef idx="0">
          <a:scrgbClr r="0" g="0" b="0"/>
        </a:effectRef>
        <a:fontRef idx="minor"/>
      </dsp:style>
    </dsp:sp>
    <dsp:sp modelId="{FD92A2C1-8149-44B5-B7A2-31F86E9CA47E}">
      <dsp:nvSpPr>
        <dsp:cNvPr id="0" name=""/>
        <dsp:cNvSpPr/>
      </dsp:nvSpPr>
      <dsp:spPr>
        <a:xfrm rot="5400000">
          <a:off x="6840488" y="2408974"/>
          <a:ext cx="1279551" cy="1113209"/>
        </a:xfrm>
        <a:prstGeom prst="hexagon">
          <a:avLst>
            <a:gd name="adj" fmla="val 25000"/>
            <a:gd name="vf" fmla="val 115470"/>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fr-FR" sz="1100" b="1" kern="1200" dirty="0"/>
            <a:t>Plan de financement prévisionnel 2026-2028</a:t>
          </a:r>
        </a:p>
      </dsp:txBody>
      <dsp:txXfrm rot="-5400000">
        <a:off x="7097134" y="2525200"/>
        <a:ext cx="766259" cy="880757"/>
      </dsp:txXfrm>
    </dsp:sp>
    <dsp:sp modelId="{D330C188-7C3C-49F1-8EE7-9484A650E829}">
      <dsp:nvSpPr>
        <dsp:cNvPr id="0" name=""/>
        <dsp:cNvSpPr/>
      </dsp:nvSpPr>
      <dsp:spPr>
        <a:xfrm rot="5400000">
          <a:off x="3784183" y="1350453"/>
          <a:ext cx="1279551" cy="1113209"/>
        </a:xfrm>
        <a:prstGeom prst="hexagon">
          <a:avLst>
            <a:gd name="adj" fmla="val 25000"/>
            <a:gd name="vf" fmla="val 115470"/>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dirty="0"/>
            <a:t>Liste des communes et des EPCI </a:t>
          </a:r>
        </a:p>
      </dsp:txBody>
      <dsp:txXfrm rot="-5400000">
        <a:off x="4040829" y="1466679"/>
        <a:ext cx="766259" cy="880757"/>
      </dsp:txXfrm>
    </dsp:sp>
    <dsp:sp modelId="{C5EBF862-C95B-492D-9D61-AD8AD58872F1}">
      <dsp:nvSpPr>
        <dsp:cNvPr id="0" name=""/>
        <dsp:cNvSpPr/>
      </dsp:nvSpPr>
      <dsp:spPr>
        <a:xfrm>
          <a:off x="3645026" y="5881266"/>
          <a:ext cx="1381915" cy="767730"/>
        </a:xfrm>
        <a:prstGeom prst="rect">
          <a:avLst/>
        </a:prstGeom>
        <a:noFill/>
        <a:ln>
          <a:noFill/>
        </a:ln>
        <a:effectLst/>
      </dsp:spPr>
      <dsp:style>
        <a:lnRef idx="0">
          <a:scrgbClr r="0" g="0" b="0"/>
        </a:lnRef>
        <a:fillRef idx="0">
          <a:scrgbClr r="0" g="0" b="0"/>
        </a:fillRef>
        <a:effectRef idx="0">
          <a:scrgbClr r="0" g="0" b="0"/>
        </a:effectRef>
        <a:fontRef idx="minor"/>
      </dsp:style>
    </dsp:sp>
    <dsp:sp modelId="{945CC3D5-8FDE-411C-B7D1-CA2D78D328ED}">
      <dsp:nvSpPr>
        <dsp:cNvPr id="0" name=""/>
        <dsp:cNvSpPr/>
      </dsp:nvSpPr>
      <dsp:spPr>
        <a:xfrm rot="5400000">
          <a:off x="4966249" y="3535832"/>
          <a:ext cx="1264580" cy="1117517"/>
        </a:xfrm>
        <a:prstGeom prst="hexagon">
          <a:avLst>
            <a:gd name="adj" fmla="val 25000"/>
            <a:gd name="vf" fmla="val 115470"/>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lang="fr-FR" sz="1400" b="1" kern="1200" dirty="0"/>
            <a:t>Rapport </a:t>
          </a:r>
          <a:r>
            <a:rPr lang="fr-FR" sz="1400" b="1" kern="1200" dirty="0" err="1"/>
            <a:t>environ-nemental</a:t>
          </a:r>
          <a:endParaRPr lang="fr-FR" sz="1400" b="1" kern="1200" dirty="0"/>
        </a:p>
        <a:p>
          <a:pPr marL="0" lvl="0" indent="0" algn="ctr" defTabSz="622300">
            <a:lnSpc>
              <a:spcPct val="90000"/>
            </a:lnSpc>
            <a:spcBef>
              <a:spcPct val="0"/>
            </a:spcBef>
            <a:spcAft>
              <a:spcPct val="35000"/>
            </a:spcAft>
            <a:buNone/>
          </a:pPr>
          <a:endParaRPr lang="fr-FR" sz="600" kern="1200" dirty="0"/>
        </a:p>
      </dsp:txBody>
      <dsp:txXfrm rot="-5400000">
        <a:off x="5215203" y="3660809"/>
        <a:ext cx="766671" cy="86756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455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4551"/>
          </a:xfrm>
          <a:prstGeom prst="rect">
            <a:avLst/>
          </a:prstGeom>
        </p:spPr>
        <p:txBody>
          <a:bodyPr vert="horz" lIns="91440" tIns="45720" rIns="91440" bIns="45720" rtlCol="0"/>
          <a:lstStyle>
            <a:lvl1pPr algn="r">
              <a:defRPr sz="1200"/>
            </a:lvl1pPr>
          </a:lstStyle>
          <a:p>
            <a:fld id="{7EB0371C-A02F-46D5-AEEE-7A3018FDD054}" type="datetimeFigureOut">
              <a:rPr lang="fr-FR" smtClean="0"/>
              <a:t>15/07/2025</a:t>
            </a:fld>
            <a:endParaRPr lang="fr-FR"/>
          </a:p>
        </p:txBody>
      </p:sp>
      <p:sp>
        <p:nvSpPr>
          <p:cNvPr id="4" name="Espace réservé de l'image des diapositives 3"/>
          <p:cNvSpPr>
            <a:spLocks noGrp="1" noRot="1" noChangeAspect="1"/>
          </p:cNvSpPr>
          <p:nvPr>
            <p:ph type="sldImg" idx="2"/>
          </p:nvPr>
        </p:nvSpPr>
        <p:spPr>
          <a:xfrm>
            <a:off x="1181100" y="1231900"/>
            <a:ext cx="4435475" cy="33274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43578"/>
            <a:ext cx="5438140" cy="3881111"/>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62239"/>
            <a:ext cx="2945659" cy="49455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362239"/>
            <a:ext cx="2945659" cy="494550"/>
          </a:xfrm>
          <a:prstGeom prst="rect">
            <a:avLst/>
          </a:prstGeom>
        </p:spPr>
        <p:txBody>
          <a:bodyPr vert="horz" lIns="91440" tIns="45720" rIns="91440" bIns="45720" rtlCol="0" anchor="b"/>
          <a:lstStyle>
            <a:lvl1pPr algn="r">
              <a:defRPr sz="1200"/>
            </a:lvl1pPr>
          </a:lstStyle>
          <a:p>
            <a:fld id="{C68E01A7-3EB7-41DD-A75D-679363E00D68}" type="slidenum">
              <a:rPr lang="fr-FR" smtClean="0"/>
              <a:t>‹N°›</a:t>
            </a:fld>
            <a:endParaRPr lang="fr-FR"/>
          </a:p>
        </p:txBody>
      </p:sp>
    </p:spTree>
    <p:extLst>
      <p:ext uri="{BB962C8B-B14F-4D97-AF65-F5344CB8AC3E}">
        <p14:creationId xmlns:p14="http://schemas.microsoft.com/office/powerpoint/2010/main" val="3383522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81100" y="1231900"/>
            <a:ext cx="4435475" cy="3327400"/>
          </a:xfrm>
        </p:spPr>
      </p:sp>
      <p:sp>
        <p:nvSpPr>
          <p:cNvPr id="3" name="Espace réservé des notes 2"/>
          <p:cNvSpPr>
            <a:spLocks noGrp="1"/>
          </p:cNvSpPr>
          <p:nvPr>
            <p:ph type="body" idx="1"/>
          </p:nvPr>
        </p:nvSpPr>
        <p:spPr/>
        <p:txBody>
          <a:bodyPr/>
          <a:lstStyle/>
          <a:p>
            <a:pPr marL="171432" indent="-171432">
              <a:buFontTx/>
              <a:buChar char="-"/>
            </a:pPr>
            <a:r>
              <a:rPr lang="fr-FR" dirty="0"/>
              <a:t>3 </a:t>
            </a:r>
            <a:r>
              <a:rPr lang="fr-FR" dirty="0" err="1"/>
              <a:t>ème</a:t>
            </a:r>
            <a:r>
              <a:rPr lang="fr-FR" dirty="0"/>
              <a:t> copil avant chaque décision </a:t>
            </a:r>
          </a:p>
          <a:p>
            <a:pPr marL="171432" indent="-171432">
              <a:buFontTx/>
              <a:buChar char="-"/>
            </a:pPr>
            <a:r>
              <a:rPr lang="fr-FR" dirty="0"/>
              <a:t>Présence d’aujourd’hui = démontre intérêt ? </a:t>
            </a:r>
          </a:p>
          <a:p>
            <a:pPr marL="171432" indent="-171432">
              <a:buFontTx/>
              <a:buChar char="-"/>
            </a:pPr>
            <a:r>
              <a:rPr lang="fr-FR" dirty="0"/>
              <a:t>Implication des élus est nécessaire pour construire ce projet (15 ans !) </a:t>
            </a:r>
          </a:p>
          <a:p>
            <a:pPr marL="171432" indent="-171432">
              <a:buFontTx/>
              <a:buChar char="-"/>
            </a:pPr>
            <a:r>
              <a:rPr lang="fr-FR" dirty="0"/>
              <a:t>Comment faire pour sensibiliser davantage les élus en amont du projet ? </a:t>
            </a:r>
          </a:p>
        </p:txBody>
      </p:sp>
      <p:sp>
        <p:nvSpPr>
          <p:cNvPr id="4" name="Espace réservé du numéro de diapositive 3"/>
          <p:cNvSpPr>
            <a:spLocks noGrp="1"/>
          </p:cNvSpPr>
          <p:nvPr>
            <p:ph type="sldNum" sz="quarter" idx="5"/>
          </p:nvPr>
        </p:nvSpPr>
        <p:spPr/>
        <p:txBody>
          <a:bodyPr/>
          <a:lstStyle/>
          <a:p>
            <a:fld id="{C819AF9E-BBC9-4906-806E-9E173DAC75A4}" type="slidenum">
              <a:rPr lang="fr-FR" smtClean="0"/>
              <a:t>1</a:t>
            </a:fld>
            <a:endParaRPr lang="fr-FR"/>
          </a:p>
        </p:txBody>
      </p:sp>
    </p:spTree>
    <p:extLst>
      <p:ext uri="{BB962C8B-B14F-4D97-AF65-F5344CB8AC3E}">
        <p14:creationId xmlns:p14="http://schemas.microsoft.com/office/powerpoint/2010/main" val="2040426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68E01A7-3EB7-41DD-A75D-679363E00D68}" type="slidenum">
              <a:rPr lang="fr-FR" smtClean="0"/>
              <a:t>19</a:t>
            </a:fld>
            <a:endParaRPr lang="fr-FR"/>
          </a:p>
        </p:txBody>
      </p:sp>
    </p:spTree>
    <p:extLst>
      <p:ext uri="{BB962C8B-B14F-4D97-AF65-F5344CB8AC3E}">
        <p14:creationId xmlns:p14="http://schemas.microsoft.com/office/powerpoint/2010/main" val="1505274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68E01A7-3EB7-41DD-A75D-679363E00D68}" type="slidenum">
              <a:rPr lang="fr-FR" smtClean="0"/>
              <a:t>20</a:t>
            </a:fld>
            <a:endParaRPr lang="fr-FR"/>
          </a:p>
        </p:txBody>
      </p:sp>
    </p:spTree>
    <p:extLst>
      <p:ext uri="{BB962C8B-B14F-4D97-AF65-F5344CB8AC3E}">
        <p14:creationId xmlns:p14="http://schemas.microsoft.com/office/powerpoint/2010/main" val="4156237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Lardiers 139 habitants ; 3021 hectares ; 259 hectares de Natura 2000 </a:t>
            </a:r>
            <a:br>
              <a:rPr lang="fr-FR" dirty="0"/>
            </a:br>
            <a:r>
              <a:rPr lang="fr-FR" dirty="0"/>
              <a:t>0 aires protégées (réserve naturelle, site classé, site inscrit, réserve biologique, APB ; </a:t>
            </a:r>
          </a:p>
          <a:p>
            <a:endParaRPr lang="fr-FR" dirty="0"/>
          </a:p>
          <a:p>
            <a:r>
              <a:rPr lang="fr-FR" dirty="0"/>
              <a:t>Montant cotisation : 139 x 3,38 = </a:t>
            </a:r>
            <a:r>
              <a:rPr lang="fr-FR" b="1" dirty="0"/>
              <a:t>469,82 €</a:t>
            </a:r>
          </a:p>
        </p:txBody>
      </p:sp>
      <p:sp>
        <p:nvSpPr>
          <p:cNvPr id="4" name="Espace réservé du numéro de diapositive 3"/>
          <p:cNvSpPr>
            <a:spLocks noGrp="1"/>
          </p:cNvSpPr>
          <p:nvPr>
            <p:ph type="sldNum" sz="quarter" idx="5"/>
          </p:nvPr>
        </p:nvSpPr>
        <p:spPr/>
        <p:txBody>
          <a:bodyPr/>
          <a:lstStyle/>
          <a:p>
            <a:fld id="{C68E01A7-3EB7-41DD-A75D-679363E00D68}" type="slidenum">
              <a:rPr lang="fr-FR" smtClean="0"/>
              <a:t>21</a:t>
            </a:fld>
            <a:endParaRPr lang="fr-FR"/>
          </a:p>
        </p:txBody>
      </p:sp>
    </p:spTree>
    <p:extLst>
      <p:ext uri="{BB962C8B-B14F-4D97-AF65-F5344CB8AC3E}">
        <p14:creationId xmlns:p14="http://schemas.microsoft.com/office/powerpoint/2010/main" val="1068575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DF6CF-1C69-963B-8149-CA0B4DCC8B5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F2A6C22-D65B-60A6-E77C-6352715976F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4475047-DF69-86AC-A233-4DD243CE7842}"/>
              </a:ext>
            </a:extLst>
          </p:cNvPr>
          <p:cNvSpPr>
            <a:spLocks noGrp="1"/>
          </p:cNvSpPr>
          <p:nvPr>
            <p:ph type="body" idx="1"/>
          </p:nvPr>
        </p:nvSpPr>
        <p:spPr/>
        <p:txBody>
          <a:bodyPr/>
          <a:lstStyle/>
          <a:p>
            <a:r>
              <a:rPr lang="fr-FR" dirty="0"/>
              <a:t>Lardiers 139 habitants ; 3021 hectares ; 259 hectares de Natura 2000 </a:t>
            </a:r>
            <a:br>
              <a:rPr lang="fr-FR" dirty="0"/>
            </a:br>
            <a:r>
              <a:rPr lang="fr-FR" dirty="0"/>
              <a:t>0 aires protégées (réserve naturelle, site classé, site inscrit, réserve biologique, APB ; </a:t>
            </a:r>
          </a:p>
          <a:p>
            <a:endParaRPr lang="fr-FR" dirty="0"/>
          </a:p>
          <a:p>
            <a:r>
              <a:rPr lang="fr-FR" dirty="0"/>
              <a:t>Montant cotisation : 139 x 3,38 = </a:t>
            </a:r>
            <a:r>
              <a:rPr lang="fr-FR" b="1" dirty="0"/>
              <a:t>469,82 €</a:t>
            </a:r>
          </a:p>
        </p:txBody>
      </p:sp>
      <p:sp>
        <p:nvSpPr>
          <p:cNvPr id="4" name="Espace réservé du numéro de diapositive 3">
            <a:extLst>
              <a:ext uri="{FF2B5EF4-FFF2-40B4-BE49-F238E27FC236}">
                <a16:creationId xmlns:a16="http://schemas.microsoft.com/office/drawing/2014/main" id="{D484D21E-2ACF-4DE5-48E6-F79A5F1B500E}"/>
              </a:ext>
            </a:extLst>
          </p:cNvPr>
          <p:cNvSpPr>
            <a:spLocks noGrp="1"/>
          </p:cNvSpPr>
          <p:nvPr>
            <p:ph type="sldNum" sz="quarter" idx="5"/>
          </p:nvPr>
        </p:nvSpPr>
        <p:spPr/>
        <p:txBody>
          <a:bodyPr/>
          <a:lstStyle/>
          <a:p>
            <a:fld id="{C68E01A7-3EB7-41DD-A75D-679363E00D68}" type="slidenum">
              <a:rPr lang="fr-FR" smtClean="0"/>
              <a:t>22</a:t>
            </a:fld>
            <a:endParaRPr lang="fr-FR"/>
          </a:p>
        </p:txBody>
      </p:sp>
    </p:spTree>
    <p:extLst>
      <p:ext uri="{BB962C8B-B14F-4D97-AF65-F5344CB8AC3E}">
        <p14:creationId xmlns:p14="http://schemas.microsoft.com/office/powerpoint/2010/main" val="3121760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250950" y="1231900"/>
            <a:ext cx="4433888" cy="3327400"/>
          </a:xfrm>
        </p:spPr>
      </p:sp>
      <p:sp>
        <p:nvSpPr>
          <p:cNvPr id="3" name="Espace réservé des notes 2"/>
          <p:cNvSpPr>
            <a:spLocks noGrp="1"/>
          </p:cNvSpPr>
          <p:nvPr>
            <p:ph type="body" idx="1"/>
          </p:nvPr>
        </p:nvSpPr>
        <p:spPr/>
        <p:txBody>
          <a:bodyPr/>
          <a:lstStyle/>
          <a:p>
            <a:pPr marL="171432" indent="-171432">
              <a:buFontTx/>
              <a:buChar char="-"/>
            </a:pPr>
            <a:endParaRPr lang="fr-FR" dirty="0"/>
          </a:p>
        </p:txBody>
      </p:sp>
      <p:sp>
        <p:nvSpPr>
          <p:cNvPr id="4" name="Espace réservé du numéro de diapositive 3"/>
          <p:cNvSpPr>
            <a:spLocks noGrp="1"/>
          </p:cNvSpPr>
          <p:nvPr>
            <p:ph type="sldNum" sz="quarter" idx="5"/>
          </p:nvPr>
        </p:nvSpPr>
        <p:spPr/>
        <p:txBody>
          <a:bodyPr/>
          <a:lstStyle/>
          <a:p>
            <a:fld id="{C819AF9E-BBC9-4906-806E-9E173DAC75A4}" type="slidenum">
              <a:rPr lang="fr-FR" smtClean="0"/>
              <a:t>23</a:t>
            </a:fld>
            <a:endParaRPr lang="fr-FR"/>
          </a:p>
        </p:txBody>
      </p:sp>
    </p:spTree>
    <p:extLst>
      <p:ext uri="{BB962C8B-B14F-4D97-AF65-F5344CB8AC3E}">
        <p14:creationId xmlns:p14="http://schemas.microsoft.com/office/powerpoint/2010/main" val="1016432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68E01A7-3EB7-41DD-A75D-679363E00D68}" type="slidenum">
              <a:rPr lang="fr-FR" smtClean="0"/>
              <a:t>3</a:t>
            </a:fld>
            <a:endParaRPr lang="fr-FR"/>
          </a:p>
        </p:txBody>
      </p:sp>
    </p:spTree>
    <p:extLst>
      <p:ext uri="{BB962C8B-B14F-4D97-AF65-F5344CB8AC3E}">
        <p14:creationId xmlns:p14="http://schemas.microsoft.com/office/powerpoint/2010/main" val="1336063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68E01A7-3EB7-41DD-A75D-679363E00D68}" type="slidenum">
              <a:rPr lang="fr-FR" smtClean="0"/>
              <a:t>10</a:t>
            </a:fld>
            <a:endParaRPr lang="fr-FR"/>
          </a:p>
        </p:txBody>
      </p:sp>
    </p:spTree>
    <p:extLst>
      <p:ext uri="{BB962C8B-B14F-4D97-AF65-F5344CB8AC3E}">
        <p14:creationId xmlns:p14="http://schemas.microsoft.com/office/powerpoint/2010/main" val="473870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68E01A7-3EB7-41DD-A75D-679363E00D68}" type="slidenum">
              <a:rPr lang="fr-FR" smtClean="0"/>
              <a:t>12</a:t>
            </a:fld>
            <a:endParaRPr lang="fr-FR"/>
          </a:p>
        </p:txBody>
      </p:sp>
    </p:spTree>
    <p:extLst>
      <p:ext uri="{BB962C8B-B14F-4D97-AF65-F5344CB8AC3E}">
        <p14:creationId xmlns:p14="http://schemas.microsoft.com/office/powerpoint/2010/main" val="3084222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68E01A7-3EB7-41DD-A75D-679363E00D68}" type="slidenum">
              <a:rPr lang="fr-FR" smtClean="0"/>
              <a:t>14</a:t>
            </a:fld>
            <a:endParaRPr lang="fr-FR"/>
          </a:p>
        </p:txBody>
      </p:sp>
    </p:spTree>
    <p:extLst>
      <p:ext uri="{BB962C8B-B14F-4D97-AF65-F5344CB8AC3E}">
        <p14:creationId xmlns:p14="http://schemas.microsoft.com/office/powerpoint/2010/main" val="453903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26141-C99A-2C52-2734-97A500E3D2D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BA1A6E0-7074-90B9-3521-100CD28BCD1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4903E19-5808-C54C-F9AD-49D09C8ACECD}"/>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00AC80A8-2E6E-1D05-2A14-EE42792D0FE2}"/>
              </a:ext>
            </a:extLst>
          </p:cNvPr>
          <p:cNvSpPr>
            <a:spLocks noGrp="1"/>
          </p:cNvSpPr>
          <p:nvPr>
            <p:ph type="sldNum" sz="quarter" idx="5"/>
          </p:nvPr>
        </p:nvSpPr>
        <p:spPr/>
        <p:txBody>
          <a:bodyPr/>
          <a:lstStyle/>
          <a:p>
            <a:fld id="{C68E01A7-3EB7-41DD-A75D-679363E00D68}" type="slidenum">
              <a:rPr lang="fr-FR" smtClean="0"/>
              <a:t>15</a:t>
            </a:fld>
            <a:endParaRPr lang="fr-FR"/>
          </a:p>
        </p:txBody>
      </p:sp>
    </p:spTree>
    <p:extLst>
      <p:ext uri="{BB962C8B-B14F-4D97-AF65-F5344CB8AC3E}">
        <p14:creationId xmlns:p14="http://schemas.microsoft.com/office/powerpoint/2010/main" val="1220661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0DBC5-8AE2-91A2-02CB-BCE88E15030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B99C037-4340-0B43-9AB6-FE0C34B6DC7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D019EEF-FC56-2952-6A85-44445F49E0C2}"/>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03F6A380-F27A-342C-8D1F-F11F8B07189B}"/>
              </a:ext>
            </a:extLst>
          </p:cNvPr>
          <p:cNvSpPr>
            <a:spLocks noGrp="1"/>
          </p:cNvSpPr>
          <p:nvPr>
            <p:ph type="sldNum" sz="quarter" idx="5"/>
          </p:nvPr>
        </p:nvSpPr>
        <p:spPr/>
        <p:txBody>
          <a:bodyPr/>
          <a:lstStyle/>
          <a:p>
            <a:fld id="{C68E01A7-3EB7-41DD-A75D-679363E00D68}" type="slidenum">
              <a:rPr lang="fr-FR" smtClean="0"/>
              <a:t>16</a:t>
            </a:fld>
            <a:endParaRPr lang="fr-FR"/>
          </a:p>
        </p:txBody>
      </p:sp>
    </p:spTree>
    <p:extLst>
      <p:ext uri="{BB962C8B-B14F-4D97-AF65-F5344CB8AC3E}">
        <p14:creationId xmlns:p14="http://schemas.microsoft.com/office/powerpoint/2010/main" val="2094401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14AA5-F2CD-EF78-544D-4B41B150C9E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F0C0C19-EA05-4382-8955-293DF2571F3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0FFCE7E-653E-AD8C-9487-3FF36683D7EF}"/>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ED0C54A4-FBAD-501E-0683-90EC0E514596}"/>
              </a:ext>
            </a:extLst>
          </p:cNvPr>
          <p:cNvSpPr>
            <a:spLocks noGrp="1"/>
          </p:cNvSpPr>
          <p:nvPr>
            <p:ph type="sldNum" sz="quarter" idx="5"/>
          </p:nvPr>
        </p:nvSpPr>
        <p:spPr/>
        <p:txBody>
          <a:bodyPr/>
          <a:lstStyle/>
          <a:p>
            <a:fld id="{C68E01A7-3EB7-41DD-A75D-679363E00D68}" type="slidenum">
              <a:rPr lang="fr-FR" smtClean="0"/>
              <a:t>17</a:t>
            </a:fld>
            <a:endParaRPr lang="fr-FR"/>
          </a:p>
        </p:txBody>
      </p:sp>
    </p:spTree>
    <p:extLst>
      <p:ext uri="{BB962C8B-B14F-4D97-AF65-F5344CB8AC3E}">
        <p14:creationId xmlns:p14="http://schemas.microsoft.com/office/powerpoint/2010/main" val="20573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151F2-D7C1-1E22-9E0E-0AB8C79C781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B01DC18-3C8C-7165-284F-B3CC2E7C925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2A93657-8934-6811-BBF5-C0585D0F1B26}"/>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EB76FF70-6313-2D49-CCB6-C8330EB49E5C}"/>
              </a:ext>
            </a:extLst>
          </p:cNvPr>
          <p:cNvSpPr>
            <a:spLocks noGrp="1"/>
          </p:cNvSpPr>
          <p:nvPr>
            <p:ph type="sldNum" sz="quarter" idx="5"/>
          </p:nvPr>
        </p:nvSpPr>
        <p:spPr/>
        <p:txBody>
          <a:bodyPr/>
          <a:lstStyle/>
          <a:p>
            <a:fld id="{C68E01A7-3EB7-41DD-A75D-679363E00D68}" type="slidenum">
              <a:rPr lang="fr-FR" smtClean="0"/>
              <a:t>18</a:t>
            </a:fld>
            <a:endParaRPr lang="fr-FR"/>
          </a:p>
        </p:txBody>
      </p:sp>
    </p:spTree>
    <p:extLst>
      <p:ext uri="{BB962C8B-B14F-4D97-AF65-F5344CB8AC3E}">
        <p14:creationId xmlns:p14="http://schemas.microsoft.com/office/powerpoint/2010/main" val="1150591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1"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79968E8-B6EB-42F0-B71E-77096A8FE302}" type="datetime1">
              <a:rPr lang="fr-FR" smtClean="0"/>
              <a:t>15/07/2025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857830D-2986-4260-B362-ECD285ADCA61}" type="slidenum">
              <a:rPr lang="fr-FR" smtClean="0"/>
              <a:t>‹N°›</a:t>
            </a:fld>
            <a:endParaRPr lang="fr-FR"/>
          </a:p>
        </p:txBody>
      </p:sp>
    </p:spTree>
    <p:extLst>
      <p:ext uri="{BB962C8B-B14F-4D97-AF65-F5344CB8AC3E}">
        <p14:creationId xmlns:p14="http://schemas.microsoft.com/office/powerpoint/2010/main" val="717792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3566DA0-8D86-487A-B5B6-C8EDEE2E3ABF}" type="datetime1">
              <a:rPr lang="fr-FR" smtClean="0"/>
              <a:t>15/07/2025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857830D-2986-4260-B362-ECD285ADCA61}" type="slidenum">
              <a:rPr lang="fr-FR" smtClean="0"/>
              <a:t>‹N°›</a:t>
            </a:fld>
            <a:endParaRPr lang="fr-FR"/>
          </a:p>
        </p:txBody>
      </p:sp>
    </p:spTree>
    <p:extLst>
      <p:ext uri="{BB962C8B-B14F-4D97-AF65-F5344CB8AC3E}">
        <p14:creationId xmlns:p14="http://schemas.microsoft.com/office/powerpoint/2010/main" val="2822890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6414B9B-6733-45EF-B0F8-DB5027D2909B}" type="datetime1">
              <a:rPr lang="fr-FR" smtClean="0"/>
              <a:t>15/07/2025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857830D-2986-4260-B362-ECD285ADCA61}" type="slidenum">
              <a:rPr lang="fr-FR" smtClean="0"/>
              <a:t>‹N°›</a:t>
            </a:fld>
            <a:endParaRPr lang="fr-FR"/>
          </a:p>
        </p:txBody>
      </p:sp>
    </p:spTree>
    <p:extLst>
      <p:ext uri="{BB962C8B-B14F-4D97-AF65-F5344CB8AC3E}">
        <p14:creationId xmlns:p14="http://schemas.microsoft.com/office/powerpoint/2010/main" val="3189016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3AB1E6E-56BD-4565-9B11-3CFA530B5665}" type="datetime1">
              <a:rPr lang="fr-FR" smtClean="0"/>
              <a:t>15/07/2025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857830D-2986-4260-B362-ECD285ADCA61}" type="slidenum">
              <a:rPr lang="fr-FR" smtClean="0"/>
              <a:t>‹N°›</a:t>
            </a:fld>
            <a:endParaRPr lang="fr-FR"/>
          </a:p>
        </p:txBody>
      </p:sp>
    </p:spTree>
    <p:extLst>
      <p:ext uri="{BB962C8B-B14F-4D97-AF65-F5344CB8AC3E}">
        <p14:creationId xmlns:p14="http://schemas.microsoft.com/office/powerpoint/2010/main" val="3282039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1"/>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9"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A2B3F14-933D-4618-BF1D-09E002E6209C}" type="datetime1">
              <a:rPr lang="fr-FR" smtClean="0"/>
              <a:t>15/07/2025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857830D-2986-4260-B362-ECD285ADCA61}" type="slidenum">
              <a:rPr lang="fr-FR" smtClean="0"/>
              <a:t>‹N°›</a:t>
            </a:fld>
            <a:endParaRPr lang="fr-FR"/>
          </a:p>
        </p:txBody>
      </p:sp>
    </p:spTree>
    <p:extLst>
      <p:ext uri="{BB962C8B-B14F-4D97-AF65-F5344CB8AC3E}">
        <p14:creationId xmlns:p14="http://schemas.microsoft.com/office/powerpoint/2010/main" val="3209032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1"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1"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893DB45-0CDD-4A16-AA62-DE0E612FA3AD}" type="datetime1">
              <a:rPr lang="fr-FR" smtClean="0"/>
              <a:t>15/07/2025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857830D-2986-4260-B362-ECD285ADCA61}" type="slidenum">
              <a:rPr lang="fr-FR" smtClean="0"/>
              <a:t>‹N°›</a:t>
            </a:fld>
            <a:endParaRPr lang="fr-FR"/>
          </a:p>
        </p:txBody>
      </p:sp>
    </p:spTree>
    <p:extLst>
      <p:ext uri="{BB962C8B-B14F-4D97-AF65-F5344CB8AC3E}">
        <p14:creationId xmlns:p14="http://schemas.microsoft.com/office/powerpoint/2010/main" val="208022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8"/>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3"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3"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2"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745EA22-894E-434A-98F0-B5010ED84EA5}" type="datetime1">
              <a:rPr lang="fr-FR" smtClean="0"/>
              <a:t>15/07/2025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857830D-2986-4260-B362-ECD285ADCA61}" type="slidenum">
              <a:rPr lang="fr-FR" smtClean="0"/>
              <a:t>‹N°›</a:t>
            </a:fld>
            <a:endParaRPr lang="fr-FR"/>
          </a:p>
        </p:txBody>
      </p:sp>
    </p:spTree>
    <p:extLst>
      <p:ext uri="{BB962C8B-B14F-4D97-AF65-F5344CB8AC3E}">
        <p14:creationId xmlns:p14="http://schemas.microsoft.com/office/powerpoint/2010/main" val="1418768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4502985-AEB9-4CCB-BE70-E3567101EBF9}" type="datetime1">
              <a:rPr lang="fr-FR" smtClean="0"/>
              <a:t>15/07/2025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857830D-2986-4260-B362-ECD285ADCA61}" type="slidenum">
              <a:rPr lang="fr-FR" smtClean="0"/>
              <a:t>‹N°›</a:t>
            </a:fld>
            <a:endParaRPr lang="fr-FR"/>
          </a:p>
        </p:txBody>
      </p:sp>
    </p:spTree>
    <p:extLst>
      <p:ext uri="{BB962C8B-B14F-4D97-AF65-F5344CB8AC3E}">
        <p14:creationId xmlns:p14="http://schemas.microsoft.com/office/powerpoint/2010/main" val="1545807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119F26-A216-4787-8D48-F8B9D58E03D5}" type="datetime1">
              <a:rPr lang="fr-FR" smtClean="0"/>
              <a:t>15/07/2025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0857830D-2986-4260-B362-ECD285ADCA61}" type="slidenum">
              <a:rPr lang="fr-FR" smtClean="0"/>
              <a:t>‹N°›</a:t>
            </a:fld>
            <a:endParaRPr lang="fr-FR"/>
          </a:p>
        </p:txBody>
      </p:sp>
    </p:spTree>
    <p:extLst>
      <p:ext uri="{BB962C8B-B14F-4D97-AF65-F5344CB8AC3E}">
        <p14:creationId xmlns:p14="http://schemas.microsoft.com/office/powerpoint/2010/main" val="276580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2"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5DFBD8F-4AF8-47DF-8C21-CA110AF4DDD2}" type="datetime1">
              <a:rPr lang="fr-FR" smtClean="0"/>
              <a:t>15/07/2025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857830D-2986-4260-B362-ECD285ADCA61}" type="slidenum">
              <a:rPr lang="fr-FR" smtClean="0"/>
              <a:t>‹N°›</a:t>
            </a:fld>
            <a:endParaRPr lang="fr-FR"/>
          </a:p>
        </p:txBody>
      </p:sp>
    </p:spTree>
    <p:extLst>
      <p:ext uri="{BB962C8B-B14F-4D97-AF65-F5344CB8AC3E}">
        <p14:creationId xmlns:p14="http://schemas.microsoft.com/office/powerpoint/2010/main" val="370662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2"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CE5F476-A12F-4A95-9F03-3B3948F04C3C}" type="datetime1">
              <a:rPr lang="fr-FR" smtClean="0"/>
              <a:t>15/07/2025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857830D-2986-4260-B362-ECD285ADCA61}" type="slidenum">
              <a:rPr lang="fr-FR" smtClean="0"/>
              <a:t>‹N°›</a:t>
            </a:fld>
            <a:endParaRPr lang="fr-FR"/>
          </a:p>
        </p:txBody>
      </p:sp>
    </p:spTree>
    <p:extLst>
      <p:ext uri="{BB962C8B-B14F-4D97-AF65-F5344CB8AC3E}">
        <p14:creationId xmlns:p14="http://schemas.microsoft.com/office/powerpoint/2010/main" val="3875330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8"/>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3"/>
            <a:ext cx="20574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08471A-C609-429C-BA10-E5C7B1948B1D}" type="datetime1">
              <a:rPr lang="fr-FR" smtClean="0"/>
              <a:t>15/07/2025</a:t>
            </a:fld>
            <a:endParaRPr lang="fr-FR"/>
          </a:p>
        </p:txBody>
      </p:sp>
      <p:sp>
        <p:nvSpPr>
          <p:cNvPr id="5" name="Footer Placeholder 4"/>
          <p:cNvSpPr>
            <a:spLocks noGrp="1"/>
          </p:cNvSpPr>
          <p:nvPr>
            <p:ph type="ftr" sz="quarter" idx="3"/>
          </p:nvPr>
        </p:nvSpPr>
        <p:spPr>
          <a:xfrm>
            <a:off x="3028951"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3"/>
            <a:ext cx="20574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57830D-2986-4260-B362-ECD285ADCA61}" type="slidenum">
              <a:rPr lang="fr-FR" smtClean="0"/>
              <a:t>‹N°›</a:t>
            </a:fld>
            <a:endParaRPr lang="fr-FR"/>
          </a:p>
        </p:txBody>
      </p:sp>
    </p:spTree>
    <p:extLst>
      <p:ext uri="{BB962C8B-B14F-4D97-AF65-F5344CB8AC3E}">
        <p14:creationId xmlns:p14="http://schemas.microsoft.com/office/powerpoint/2010/main" val="40723220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4.jpe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diagramDrawing" Target="../diagrams/drawing2.xml"/><Relationship Id="rId3" Type="http://schemas.openxmlformats.org/officeDocument/2006/relationships/diagramLayout" Target="../diagrams/layout1.xml"/><Relationship Id="rId7" Type="http://schemas.openxmlformats.org/officeDocument/2006/relationships/image" Target="../media/image3.png"/><Relationship Id="rId12" Type="http://schemas.openxmlformats.org/officeDocument/2006/relationships/diagramColors" Target="../diagrams/colors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diagramQuickStyle" Target="../diagrams/quickStyle2.xml"/><Relationship Id="rId5" Type="http://schemas.openxmlformats.org/officeDocument/2006/relationships/diagramColors" Target="../diagrams/colors1.xml"/><Relationship Id="rId10" Type="http://schemas.openxmlformats.org/officeDocument/2006/relationships/diagramLayout" Target="../diagrams/layout2.xml"/><Relationship Id="rId4" Type="http://schemas.openxmlformats.org/officeDocument/2006/relationships/diagramQuickStyle" Target="../diagrams/quickStyle1.xml"/><Relationship Id="rId9"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5.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www.parcduluberon.fr/le-parc/revision-chart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58E053F-5485-4D26-895C-E746E20A047B}"/>
              </a:ext>
            </a:extLst>
          </p:cNvPr>
          <p:cNvPicPr>
            <a:picLocks noChangeAspect="1"/>
          </p:cNvPicPr>
          <p:nvPr/>
        </p:nvPicPr>
        <p:blipFill rotWithShape="1">
          <a:blip r:embed="rId3"/>
          <a:srcRect l="5882"/>
          <a:stretch/>
        </p:blipFill>
        <p:spPr>
          <a:xfrm>
            <a:off x="0" y="5960495"/>
            <a:ext cx="689863" cy="875264"/>
          </a:xfrm>
          <a:prstGeom prst="rect">
            <a:avLst/>
          </a:prstGeom>
        </p:spPr>
      </p:pic>
      <p:sp>
        <p:nvSpPr>
          <p:cNvPr id="2" name="Titre 1">
            <a:extLst>
              <a:ext uri="{FF2B5EF4-FFF2-40B4-BE49-F238E27FC236}">
                <a16:creationId xmlns:a16="http://schemas.microsoft.com/office/drawing/2014/main" id="{DD9F619B-6AAD-4544-8E44-DBE6474DF88F}"/>
              </a:ext>
            </a:extLst>
          </p:cNvPr>
          <p:cNvSpPr>
            <a:spLocks noGrp="1"/>
          </p:cNvSpPr>
          <p:nvPr>
            <p:ph type="ctrTitle"/>
          </p:nvPr>
        </p:nvSpPr>
        <p:spPr>
          <a:xfrm>
            <a:off x="987100" y="2826597"/>
            <a:ext cx="7169794" cy="2953164"/>
          </a:xfrm>
        </p:spPr>
        <p:txBody>
          <a:bodyPr>
            <a:normAutofit/>
          </a:bodyPr>
          <a:lstStyle/>
          <a:p>
            <a:pPr>
              <a:lnSpc>
                <a:spcPct val="100000"/>
              </a:lnSpc>
              <a:spcBef>
                <a:spcPts val="0"/>
              </a:spcBef>
              <a:spcAft>
                <a:spcPts val="600"/>
              </a:spcAft>
            </a:pPr>
            <a:r>
              <a:rPr lang="fr-FR" sz="4400" b="1" baseline="30000" dirty="0">
                <a:solidFill>
                  <a:srgbClr val="1A985F"/>
                </a:solidFill>
                <a:latin typeface="Calibri" panose="020F0502020204030204" pitchFamily="34" charset="0"/>
                <a:ea typeface="Calibri" panose="020F0502020204030204" pitchFamily="34" charset="0"/>
              </a:rPr>
              <a:t>….</a:t>
            </a:r>
            <a:r>
              <a:rPr lang="fr-FR" sz="4400" b="1" baseline="30000" dirty="0">
                <a:solidFill>
                  <a:srgbClr val="1A985F"/>
                </a:solidFill>
                <a:highlight>
                  <a:srgbClr val="FFFF00"/>
                </a:highlight>
                <a:latin typeface="Calibri" panose="020F0502020204030204" pitchFamily="34" charset="0"/>
                <a:ea typeface="Calibri" panose="020F0502020204030204" pitchFamily="34" charset="0"/>
              </a:rPr>
              <a:t>blason + nom	COMMUNE	</a:t>
            </a:r>
            <a:br>
              <a:rPr lang="fr-FR" sz="4400" baseline="30000" dirty="0">
                <a:latin typeface="Calibri" panose="020F0502020204030204" pitchFamily="34" charset="0"/>
                <a:ea typeface="Calibri" panose="020F0502020204030204" pitchFamily="34" charset="0"/>
              </a:rPr>
            </a:br>
            <a:br>
              <a:rPr lang="fr-FR" sz="3600" baseline="30000" dirty="0">
                <a:latin typeface="Calibri" panose="020F0502020204030204" pitchFamily="34" charset="0"/>
                <a:ea typeface="Calibri" panose="020F0502020204030204" pitchFamily="34" charset="0"/>
              </a:rPr>
            </a:br>
            <a:r>
              <a:rPr lang="fr-FR" sz="3600" baseline="30000" dirty="0">
                <a:latin typeface="Calibri" panose="020F0502020204030204" pitchFamily="34" charset="0"/>
                <a:ea typeface="Calibri" panose="020F0502020204030204" pitchFamily="34" charset="0"/>
              </a:rPr>
              <a:t>Conseil municipal du </a:t>
            </a:r>
            <a:r>
              <a:rPr lang="fr-FR" sz="3600" baseline="30000" dirty="0">
                <a:highlight>
                  <a:srgbClr val="FFFF00"/>
                </a:highlight>
                <a:latin typeface="Calibri" panose="020F0502020204030204" pitchFamily="34" charset="0"/>
                <a:ea typeface="Calibri" panose="020F0502020204030204" pitchFamily="34" charset="0"/>
              </a:rPr>
              <a:t>….(date)</a:t>
            </a:r>
            <a:br>
              <a:rPr lang="fr-FR" sz="4200" b="1" baseline="30000" dirty="0">
                <a:solidFill>
                  <a:srgbClr val="1A985F"/>
                </a:solidFill>
                <a:latin typeface="Calibri" panose="020F0502020204030204" pitchFamily="34" charset="0"/>
                <a:ea typeface="Calibri" panose="020F0502020204030204" pitchFamily="34" charset="0"/>
              </a:rPr>
            </a:br>
            <a:r>
              <a:rPr lang="fr-FR" sz="3600" baseline="30000" dirty="0">
                <a:solidFill>
                  <a:srgbClr val="1A985F"/>
                </a:solidFill>
                <a:latin typeface="Calibri" panose="020F0502020204030204" pitchFamily="34" charset="0"/>
                <a:ea typeface="Calibri" panose="020F0502020204030204" pitchFamily="34" charset="0"/>
              </a:rPr>
              <a:t>Consultation des collectivités territoriales </a:t>
            </a:r>
            <a:br>
              <a:rPr lang="fr-FR" sz="3600" baseline="30000" dirty="0">
                <a:solidFill>
                  <a:srgbClr val="1A985F"/>
                </a:solidFill>
                <a:latin typeface="Calibri" panose="020F0502020204030204" pitchFamily="34" charset="0"/>
                <a:ea typeface="Calibri" panose="020F0502020204030204" pitchFamily="34" charset="0"/>
              </a:rPr>
            </a:br>
            <a:r>
              <a:rPr lang="fr-FR" sz="3600" baseline="30000" dirty="0">
                <a:solidFill>
                  <a:srgbClr val="1A985F"/>
                </a:solidFill>
                <a:latin typeface="Calibri" panose="020F0502020204030204" pitchFamily="34" charset="0"/>
                <a:ea typeface="Calibri" panose="020F0502020204030204" pitchFamily="34" charset="0"/>
              </a:rPr>
              <a:t>et des EPCI</a:t>
            </a:r>
            <a:br>
              <a:rPr lang="fr-FR" sz="3600" b="1" baseline="30000" dirty="0">
                <a:solidFill>
                  <a:srgbClr val="1A985F"/>
                </a:solidFill>
                <a:latin typeface="Calibri" panose="020F0502020204030204" pitchFamily="34" charset="0"/>
                <a:ea typeface="Calibri" panose="020F0502020204030204" pitchFamily="34" charset="0"/>
              </a:rPr>
            </a:br>
            <a:r>
              <a:rPr lang="fr-FR" sz="1800" i="1" dirty="0">
                <a:solidFill>
                  <a:srgbClr val="A71931"/>
                </a:solidFill>
                <a:latin typeface="Calibri" panose="020F0502020204030204" pitchFamily="34" charset="0"/>
                <a:ea typeface="Calibri" panose="020F0502020204030204" pitchFamily="34" charset="0"/>
              </a:rPr>
              <a:t>C’est aujourd’hui que se construit le territoire de demain !</a:t>
            </a:r>
            <a:r>
              <a:rPr lang="fr-FR" sz="1800" i="1" dirty="0">
                <a:solidFill>
                  <a:srgbClr val="1A985F"/>
                </a:solidFill>
                <a:latin typeface="Calibri" panose="020F0502020204030204" pitchFamily="34" charset="0"/>
                <a:ea typeface="Calibri" panose="020F0502020204030204" pitchFamily="34" charset="0"/>
              </a:rPr>
              <a:t> </a:t>
            </a:r>
            <a:endParaRPr lang="fr-FR" sz="1800" b="1" dirty="0"/>
          </a:p>
        </p:txBody>
      </p:sp>
      <p:pic>
        <p:nvPicPr>
          <p:cNvPr id="11" name="Image 10">
            <a:extLst>
              <a:ext uri="{FF2B5EF4-FFF2-40B4-BE49-F238E27FC236}">
                <a16:creationId xmlns:a16="http://schemas.microsoft.com/office/drawing/2014/main" id="{A75CC1C8-5138-421A-841A-771FD28327E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809"/>
          <a:stretch/>
        </p:blipFill>
        <p:spPr>
          <a:xfrm>
            <a:off x="1958812" y="195543"/>
            <a:ext cx="5226371" cy="2651795"/>
          </a:xfrm>
          <a:prstGeom prst="rect">
            <a:avLst/>
          </a:prstGeom>
        </p:spPr>
      </p:pic>
      <p:sp>
        <p:nvSpPr>
          <p:cNvPr id="3" name="Espace réservé du numéro de diapositive 2">
            <a:extLst>
              <a:ext uri="{FF2B5EF4-FFF2-40B4-BE49-F238E27FC236}">
                <a16:creationId xmlns:a16="http://schemas.microsoft.com/office/drawing/2014/main" id="{19520668-58CA-4E64-B8CC-71BD65F6A288}"/>
              </a:ext>
            </a:extLst>
          </p:cNvPr>
          <p:cNvSpPr>
            <a:spLocks noGrp="1"/>
          </p:cNvSpPr>
          <p:nvPr>
            <p:ph type="sldNum" sz="quarter" idx="12"/>
          </p:nvPr>
        </p:nvSpPr>
        <p:spPr/>
        <p:txBody>
          <a:bodyPr/>
          <a:lstStyle/>
          <a:p>
            <a:fld id="{0857830D-2986-4260-B362-ECD285ADCA61}" type="slidenum">
              <a:rPr lang="fr-FR" smtClean="0"/>
              <a:t>1</a:t>
            </a:fld>
            <a:endParaRPr lang="fr-FR"/>
          </a:p>
        </p:txBody>
      </p:sp>
      <p:pic>
        <p:nvPicPr>
          <p:cNvPr id="5" name="Image 4">
            <a:extLst>
              <a:ext uri="{FF2B5EF4-FFF2-40B4-BE49-F238E27FC236}">
                <a16:creationId xmlns:a16="http://schemas.microsoft.com/office/drawing/2014/main" id="{654DC5B8-3C6C-F230-B812-1605121E8B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1853" y="172612"/>
            <a:ext cx="1458441" cy="1122018"/>
          </a:xfrm>
          <a:prstGeom prst="rect">
            <a:avLst/>
          </a:prstGeom>
        </p:spPr>
      </p:pic>
      <p:pic>
        <p:nvPicPr>
          <p:cNvPr id="4" name="Image 3">
            <a:extLst>
              <a:ext uri="{FF2B5EF4-FFF2-40B4-BE49-F238E27FC236}">
                <a16:creationId xmlns:a16="http://schemas.microsoft.com/office/drawing/2014/main" id="{BB90E40A-75DF-4FC5-9448-508602C121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84965" y="5899128"/>
            <a:ext cx="2461932" cy="720000"/>
          </a:xfrm>
          <a:prstGeom prst="rect">
            <a:avLst/>
          </a:prstGeom>
        </p:spPr>
      </p:pic>
      <p:pic>
        <p:nvPicPr>
          <p:cNvPr id="6" name="Image 5">
            <a:extLst>
              <a:ext uri="{FF2B5EF4-FFF2-40B4-BE49-F238E27FC236}">
                <a16:creationId xmlns:a16="http://schemas.microsoft.com/office/drawing/2014/main" id="{B5754324-BDDB-372C-14D5-D263F4EC96D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7203" y="5999406"/>
            <a:ext cx="819086" cy="720000"/>
          </a:xfrm>
          <a:prstGeom prst="rect">
            <a:avLst/>
          </a:prstGeom>
        </p:spPr>
      </p:pic>
    </p:spTree>
    <p:extLst>
      <p:ext uri="{BB962C8B-B14F-4D97-AF65-F5344CB8AC3E}">
        <p14:creationId xmlns:p14="http://schemas.microsoft.com/office/powerpoint/2010/main" val="3216318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a:extLst>
              <a:ext uri="{FF2B5EF4-FFF2-40B4-BE49-F238E27FC236}">
                <a16:creationId xmlns:a16="http://schemas.microsoft.com/office/drawing/2014/main" id="{2D9C0B51-D7FD-4FE4-A719-3D7A9C11A7BA}"/>
              </a:ext>
            </a:extLst>
          </p:cNvPr>
          <p:cNvSpPr>
            <a:spLocks noGrp="1"/>
          </p:cNvSpPr>
          <p:nvPr>
            <p:ph type="sldNum" sz="quarter" idx="12"/>
          </p:nvPr>
        </p:nvSpPr>
        <p:spPr/>
        <p:txBody>
          <a:bodyPr/>
          <a:lstStyle/>
          <a:p>
            <a:fld id="{0857830D-2986-4260-B362-ECD285ADCA61}" type="slidenum">
              <a:rPr lang="fr-FR" smtClean="0"/>
              <a:t>10</a:t>
            </a:fld>
            <a:endParaRPr lang="fr-FR" dirty="0"/>
          </a:p>
        </p:txBody>
      </p:sp>
      <p:sp>
        <p:nvSpPr>
          <p:cNvPr id="10" name="ZoneTexte 9">
            <a:extLst>
              <a:ext uri="{FF2B5EF4-FFF2-40B4-BE49-F238E27FC236}">
                <a16:creationId xmlns:a16="http://schemas.microsoft.com/office/drawing/2014/main" id="{0AE01B25-E37B-65B9-95B4-325BCCA2F602}"/>
              </a:ext>
            </a:extLst>
          </p:cNvPr>
          <p:cNvSpPr txBox="1"/>
          <p:nvPr/>
        </p:nvSpPr>
        <p:spPr>
          <a:xfrm>
            <a:off x="505156" y="1069131"/>
            <a:ext cx="2387129" cy="523220"/>
          </a:xfrm>
          <a:prstGeom prst="rect">
            <a:avLst/>
          </a:prstGeom>
          <a:noFill/>
        </p:spPr>
        <p:txBody>
          <a:bodyPr wrap="square" rtlCol="0">
            <a:spAutoFit/>
          </a:bodyPr>
          <a:lstStyle/>
          <a:p>
            <a:r>
              <a:rPr lang="fr-FR" sz="2800" dirty="0">
                <a:solidFill>
                  <a:srgbClr val="1A985F"/>
                </a:solidFill>
              </a:rPr>
              <a:t>#Luberon2040</a:t>
            </a:r>
          </a:p>
        </p:txBody>
      </p:sp>
      <p:pic>
        <p:nvPicPr>
          <p:cNvPr id="17" name="Image 16">
            <a:extLst>
              <a:ext uri="{FF2B5EF4-FFF2-40B4-BE49-F238E27FC236}">
                <a16:creationId xmlns:a16="http://schemas.microsoft.com/office/drawing/2014/main" id="{CFC26CE3-2A25-26C3-91CC-290D3DB41F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2785" y="9830"/>
            <a:ext cx="1682769" cy="1294600"/>
          </a:xfrm>
          <a:prstGeom prst="rect">
            <a:avLst/>
          </a:prstGeom>
        </p:spPr>
      </p:pic>
      <p:sp>
        <p:nvSpPr>
          <p:cNvPr id="3" name="ZoneTexte 2">
            <a:extLst>
              <a:ext uri="{FF2B5EF4-FFF2-40B4-BE49-F238E27FC236}">
                <a16:creationId xmlns:a16="http://schemas.microsoft.com/office/drawing/2014/main" id="{7FBEB86C-4D07-C515-7FF6-362D6488DDBB}"/>
              </a:ext>
            </a:extLst>
          </p:cNvPr>
          <p:cNvSpPr txBox="1"/>
          <p:nvPr/>
        </p:nvSpPr>
        <p:spPr>
          <a:xfrm>
            <a:off x="505156" y="1560309"/>
            <a:ext cx="4536831" cy="3785652"/>
          </a:xfrm>
          <a:prstGeom prst="rect">
            <a:avLst/>
          </a:prstGeom>
          <a:noFill/>
        </p:spPr>
        <p:txBody>
          <a:bodyPr wrap="square" rtlCol="0">
            <a:spAutoFit/>
          </a:bodyPr>
          <a:lstStyle/>
          <a:p>
            <a:r>
              <a:rPr lang="fr-FR" sz="2000" dirty="0"/>
              <a:t>Le </a:t>
            </a:r>
            <a:r>
              <a:rPr lang="fr-FR" sz="2000" b="1" dirty="0">
                <a:solidFill>
                  <a:srgbClr val="1A985F"/>
                </a:solidFill>
              </a:rPr>
              <a:t>Comité de pilotage #Luberon2040 </a:t>
            </a:r>
            <a:r>
              <a:rPr lang="fr-FR" sz="2000" dirty="0"/>
              <a:t>est établi dès le lancement de la révision, fin 2019.</a:t>
            </a:r>
          </a:p>
          <a:p>
            <a:endParaRPr lang="fr-FR" sz="2000" dirty="0"/>
          </a:p>
          <a:p>
            <a:r>
              <a:rPr lang="fr-FR" sz="2000" dirty="0"/>
              <a:t>Composé des </a:t>
            </a:r>
            <a:r>
              <a:rPr lang="fr-FR" sz="2000" b="1" dirty="0">
                <a:solidFill>
                  <a:srgbClr val="1A985F"/>
                </a:solidFill>
              </a:rPr>
              <a:t>100 communes </a:t>
            </a:r>
            <a:r>
              <a:rPr lang="fr-FR" sz="2000" dirty="0"/>
              <a:t>du périmètre en révision, des 7 intercommunalités, des Départements  de Vaucluse et des Alpes-de-Haute-Provence, de la Région Provence-Alpes-Côte d’Azur.</a:t>
            </a:r>
          </a:p>
          <a:p>
            <a:endParaRPr lang="fr-FR" sz="2000" dirty="0"/>
          </a:p>
          <a:p>
            <a:r>
              <a:rPr lang="fr-FR" sz="2000" dirty="0"/>
              <a:t>Il a été réuni </a:t>
            </a:r>
            <a:r>
              <a:rPr lang="fr-FR" sz="2000" b="1" dirty="0">
                <a:solidFill>
                  <a:srgbClr val="1A985F"/>
                </a:solidFill>
              </a:rPr>
              <a:t>11 fois </a:t>
            </a:r>
            <a:r>
              <a:rPr lang="fr-FR" sz="2000" dirty="0"/>
              <a:t>depuis 2020.</a:t>
            </a:r>
          </a:p>
        </p:txBody>
      </p:sp>
      <p:pic>
        <p:nvPicPr>
          <p:cNvPr id="5" name="Image 4">
            <a:extLst>
              <a:ext uri="{FF2B5EF4-FFF2-40B4-BE49-F238E27FC236}">
                <a16:creationId xmlns:a16="http://schemas.microsoft.com/office/drawing/2014/main" id="{747839DD-3C35-17D5-E603-ACC192FC43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9690" y="1444333"/>
            <a:ext cx="3018020" cy="2122845"/>
          </a:xfrm>
          <a:prstGeom prst="rect">
            <a:avLst/>
          </a:prstGeom>
        </p:spPr>
      </p:pic>
      <p:pic>
        <p:nvPicPr>
          <p:cNvPr id="9" name="Image 8">
            <a:extLst>
              <a:ext uri="{FF2B5EF4-FFF2-40B4-BE49-F238E27FC236}">
                <a16:creationId xmlns:a16="http://schemas.microsoft.com/office/drawing/2014/main" id="{F03C8B2C-A2FB-6048-8FC5-8C904C982E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5862" y="4062609"/>
            <a:ext cx="2911905" cy="2183929"/>
          </a:xfrm>
          <a:prstGeom prst="rect">
            <a:avLst/>
          </a:prstGeom>
        </p:spPr>
      </p:pic>
      <p:sp>
        <p:nvSpPr>
          <p:cNvPr id="11" name="ZoneTexte 10">
            <a:extLst>
              <a:ext uri="{FF2B5EF4-FFF2-40B4-BE49-F238E27FC236}">
                <a16:creationId xmlns:a16="http://schemas.microsoft.com/office/drawing/2014/main" id="{C2BC8FCC-B47B-ACE1-157A-1D0D549F568C}"/>
              </a:ext>
            </a:extLst>
          </p:cNvPr>
          <p:cNvSpPr txBox="1"/>
          <p:nvPr/>
        </p:nvSpPr>
        <p:spPr>
          <a:xfrm>
            <a:off x="2359743" y="5490240"/>
            <a:ext cx="2289419" cy="1200329"/>
          </a:xfrm>
          <a:prstGeom prst="rect">
            <a:avLst/>
          </a:prstGeom>
          <a:solidFill>
            <a:schemeClr val="accent2">
              <a:lumMod val="20000"/>
              <a:lumOff val="80000"/>
            </a:schemeClr>
          </a:solidFill>
        </p:spPr>
        <p:txBody>
          <a:bodyPr wrap="square" rtlCol="0">
            <a:spAutoFit/>
          </a:bodyPr>
          <a:lstStyle/>
          <a:p>
            <a:r>
              <a:rPr lang="fr-FR" dirty="0"/>
              <a:t>Le projet de Charte et ses documents sont envoyés en amont du Copil #Luberon 2040</a:t>
            </a:r>
          </a:p>
        </p:txBody>
      </p:sp>
      <p:pic>
        <p:nvPicPr>
          <p:cNvPr id="20" name="Espace réservé du contenu 7">
            <a:extLst>
              <a:ext uri="{FF2B5EF4-FFF2-40B4-BE49-F238E27FC236}">
                <a16:creationId xmlns:a16="http://schemas.microsoft.com/office/drawing/2014/main" id="{19FAD259-3856-A00D-5EE3-A4244A910682}"/>
              </a:ext>
            </a:extLst>
          </p:cNvPr>
          <p:cNvPicPr>
            <a:picLocks noGrp="1" noChangeAspect="1"/>
          </p:cNvPicPr>
          <p:nvPr/>
        </p:nvPicPr>
        <p:blipFill rotWithShape="1">
          <a:blip r:embed="rId6">
            <a:extLst>
              <a:ext uri="{28A0092B-C50C-407E-A947-70E740481C1C}">
                <a14:useLocalDpi xmlns:a14="http://schemas.microsoft.com/office/drawing/2010/main" val="0"/>
              </a:ext>
            </a:extLst>
          </a:blip>
          <a:srcRect l="16065" t="18023"/>
          <a:stretch/>
        </p:blipFill>
        <p:spPr>
          <a:xfrm flipV="1">
            <a:off x="0" y="839571"/>
            <a:ext cx="8408542" cy="133046"/>
          </a:xfrm>
          <a:prstGeom prst="rect">
            <a:avLst/>
          </a:prstGeom>
        </p:spPr>
      </p:pic>
      <p:sp>
        <p:nvSpPr>
          <p:cNvPr id="2" name="ZoneTexte 1">
            <a:extLst>
              <a:ext uri="{FF2B5EF4-FFF2-40B4-BE49-F238E27FC236}">
                <a16:creationId xmlns:a16="http://schemas.microsoft.com/office/drawing/2014/main" id="{89132CD3-73B3-4E7B-BFA2-D1218C463647}"/>
              </a:ext>
            </a:extLst>
          </p:cNvPr>
          <p:cNvSpPr txBox="1"/>
          <p:nvPr/>
        </p:nvSpPr>
        <p:spPr>
          <a:xfrm>
            <a:off x="233143" y="42456"/>
            <a:ext cx="6781622" cy="769441"/>
          </a:xfrm>
          <a:prstGeom prst="rect">
            <a:avLst/>
          </a:prstGeom>
          <a:noFill/>
        </p:spPr>
        <p:txBody>
          <a:bodyPr wrap="square" rtlCol="0">
            <a:spAutoFit/>
          </a:bodyPr>
          <a:lstStyle/>
          <a:p>
            <a:r>
              <a:rPr lang="fr-FR" sz="4400" dirty="0"/>
              <a:t>Une élaboration collective</a:t>
            </a:r>
          </a:p>
        </p:txBody>
      </p:sp>
      <p:pic>
        <p:nvPicPr>
          <p:cNvPr id="6" name="Image 5">
            <a:extLst>
              <a:ext uri="{FF2B5EF4-FFF2-40B4-BE49-F238E27FC236}">
                <a16:creationId xmlns:a16="http://schemas.microsoft.com/office/drawing/2014/main" id="{C0C4D026-F191-5516-5034-9A7823E08A6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6121" y="5280233"/>
            <a:ext cx="1553622" cy="1551054"/>
          </a:xfrm>
          <a:prstGeom prst="rect">
            <a:avLst/>
          </a:prstGeom>
          <a:noFill/>
          <a:ln>
            <a:noFill/>
          </a:ln>
        </p:spPr>
      </p:pic>
    </p:spTree>
    <p:extLst>
      <p:ext uri="{BB962C8B-B14F-4D97-AF65-F5344CB8AC3E}">
        <p14:creationId xmlns:p14="http://schemas.microsoft.com/office/powerpoint/2010/main" val="1697517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a:extLst>
              <a:ext uri="{FF2B5EF4-FFF2-40B4-BE49-F238E27FC236}">
                <a16:creationId xmlns:a16="http://schemas.microsoft.com/office/drawing/2014/main" id="{2D9C0B51-D7FD-4FE4-A719-3D7A9C11A7BA}"/>
              </a:ext>
            </a:extLst>
          </p:cNvPr>
          <p:cNvSpPr>
            <a:spLocks noGrp="1"/>
          </p:cNvSpPr>
          <p:nvPr>
            <p:ph type="sldNum" sz="quarter" idx="12"/>
          </p:nvPr>
        </p:nvSpPr>
        <p:spPr/>
        <p:txBody>
          <a:bodyPr/>
          <a:lstStyle/>
          <a:p>
            <a:fld id="{0857830D-2986-4260-B362-ECD285ADCA61}" type="slidenum">
              <a:rPr lang="fr-FR" smtClean="0"/>
              <a:t>11</a:t>
            </a:fld>
            <a:endParaRPr lang="fr-FR" dirty="0"/>
          </a:p>
        </p:txBody>
      </p:sp>
      <p:sp>
        <p:nvSpPr>
          <p:cNvPr id="15" name="Rectangle 14">
            <a:extLst>
              <a:ext uri="{FF2B5EF4-FFF2-40B4-BE49-F238E27FC236}">
                <a16:creationId xmlns:a16="http://schemas.microsoft.com/office/drawing/2014/main" id="{673F713C-F1F3-D119-B7F3-A028ED4920E8}"/>
              </a:ext>
            </a:extLst>
          </p:cNvPr>
          <p:cNvSpPr/>
          <p:nvPr/>
        </p:nvSpPr>
        <p:spPr>
          <a:xfrm>
            <a:off x="0" y="-24548"/>
            <a:ext cx="4672191" cy="905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4000" dirty="0">
                <a:solidFill>
                  <a:schemeClr val="tx1"/>
                </a:solidFill>
              </a:rPr>
              <a:t>  15 enjeux majeurs</a:t>
            </a:r>
          </a:p>
        </p:txBody>
      </p:sp>
      <p:pic>
        <p:nvPicPr>
          <p:cNvPr id="17" name="Image 16">
            <a:extLst>
              <a:ext uri="{FF2B5EF4-FFF2-40B4-BE49-F238E27FC236}">
                <a16:creationId xmlns:a16="http://schemas.microsoft.com/office/drawing/2014/main" id="{CFC26CE3-2A25-26C3-91CC-290D3DB41F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7363" y="0"/>
            <a:ext cx="1528901" cy="1176225"/>
          </a:xfrm>
          <a:prstGeom prst="rect">
            <a:avLst/>
          </a:prstGeom>
        </p:spPr>
      </p:pic>
      <p:sp>
        <p:nvSpPr>
          <p:cNvPr id="3" name="ZoneTexte 2">
            <a:extLst>
              <a:ext uri="{FF2B5EF4-FFF2-40B4-BE49-F238E27FC236}">
                <a16:creationId xmlns:a16="http://schemas.microsoft.com/office/drawing/2014/main" id="{FBB5CCB6-7A6F-7AA1-C349-8E570DD9219D}"/>
              </a:ext>
            </a:extLst>
          </p:cNvPr>
          <p:cNvSpPr txBox="1"/>
          <p:nvPr/>
        </p:nvSpPr>
        <p:spPr>
          <a:xfrm>
            <a:off x="287736" y="901428"/>
            <a:ext cx="8408542" cy="5555367"/>
          </a:xfrm>
          <a:prstGeom prst="rect">
            <a:avLst/>
          </a:prstGeom>
          <a:noFill/>
        </p:spPr>
        <p:txBody>
          <a:bodyPr wrap="square" rtlCol="0">
            <a:spAutoFit/>
          </a:bodyPr>
          <a:lstStyle/>
          <a:p>
            <a:r>
              <a:rPr lang="fr-FR" sz="2200" dirty="0"/>
              <a:t>A l’issue du partage du diagnostic avec les habitants et les élus du territoire, </a:t>
            </a:r>
            <a:r>
              <a:rPr lang="fr-FR" sz="2200" b="1" dirty="0">
                <a:solidFill>
                  <a:srgbClr val="FFC000"/>
                </a:solidFill>
              </a:rPr>
              <a:t>15 enjeux majeurs</a:t>
            </a:r>
            <a:r>
              <a:rPr lang="fr-FR" sz="2200" dirty="0"/>
              <a:t> sont inscrits dans la Charte</a:t>
            </a:r>
          </a:p>
          <a:p>
            <a:r>
              <a:rPr lang="fr-FR" sz="2200" dirty="0"/>
              <a:t> </a:t>
            </a:r>
            <a:endParaRPr lang="fr-FR" sz="1200" dirty="0"/>
          </a:p>
          <a:p>
            <a:r>
              <a:rPr lang="fr-FR" sz="1700" dirty="0"/>
              <a:t>1.	l’amélioration de la connaissance</a:t>
            </a:r>
          </a:p>
          <a:p>
            <a:r>
              <a:rPr lang="fr-FR" sz="1700" dirty="0"/>
              <a:t>2.	l’accès à la connaissance pour la compréhension du territoire par les habitants</a:t>
            </a:r>
          </a:p>
          <a:p>
            <a:r>
              <a:rPr lang="fr-FR" sz="1700" dirty="0"/>
              <a:t>3.	l’appropriation de la Charte et l’implication des acteurs dans sa mise en œuvre</a:t>
            </a:r>
          </a:p>
          <a:p>
            <a:r>
              <a:rPr lang="fr-FR" sz="1700" dirty="0"/>
              <a:t>4.	la réduction de l’empreinte carbone</a:t>
            </a:r>
          </a:p>
          <a:p>
            <a:r>
              <a:rPr lang="fr-FR" sz="1700" dirty="0"/>
              <a:t>5.	la production d’énergies renouvelables et l’autonomie énergétique du territoire</a:t>
            </a:r>
          </a:p>
          <a:p>
            <a:r>
              <a:rPr lang="fr-FR" sz="1700" dirty="0"/>
              <a:t>6.	un aménagement du territoire respectueux de l’équilibre entre préservation et 	développement</a:t>
            </a:r>
          </a:p>
          <a:p>
            <a:r>
              <a:rPr lang="fr-FR" sz="1700" dirty="0"/>
              <a:t>7.	l’accès de la population aux logements, aux services et aux commerces de proximité</a:t>
            </a:r>
          </a:p>
          <a:p>
            <a:r>
              <a:rPr lang="fr-FR" sz="1700" dirty="0"/>
              <a:t>8.	la qualité de vie dans nos villes et villages dans un contexte de changement climatique </a:t>
            </a:r>
          </a:p>
          <a:p>
            <a:r>
              <a:rPr lang="fr-FR" sz="1700" dirty="0"/>
              <a:t>9.	le bien-être pour tous les citoyens</a:t>
            </a:r>
          </a:p>
          <a:p>
            <a:r>
              <a:rPr lang="fr-FR" sz="1700" dirty="0"/>
              <a:t>10.	la préservation et le partage des ressources naturelles, notamment l’eau</a:t>
            </a:r>
          </a:p>
          <a:p>
            <a:r>
              <a:rPr lang="fr-FR" sz="1700" dirty="0"/>
              <a:t>11.	les écosystèmes diversifiés en bonne santé</a:t>
            </a:r>
          </a:p>
          <a:p>
            <a:r>
              <a:rPr lang="fr-FR" sz="1700" dirty="0"/>
              <a:t>12.	la richesse du patrimoine culturel et la qualité des paysages</a:t>
            </a:r>
          </a:p>
          <a:p>
            <a:r>
              <a:rPr lang="fr-FR" sz="1700" dirty="0"/>
              <a:t>13.	L’accroissement de la responsabilité sociale et environnementale des activités 	économiques et humaines</a:t>
            </a:r>
          </a:p>
          <a:p>
            <a:r>
              <a:rPr lang="fr-FR" sz="1700" dirty="0"/>
              <a:t>14.	une agriculture diversifiée, pérenne, rémunératrice et durable</a:t>
            </a:r>
          </a:p>
          <a:p>
            <a:r>
              <a:rPr lang="fr-FR" sz="1700" dirty="0"/>
              <a:t>15.	l’accroissement de la souveraineté alimentaire</a:t>
            </a:r>
          </a:p>
        </p:txBody>
      </p:sp>
      <p:pic>
        <p:nvPicPr>
          <p:cNvPr id="5" name="Espace réservé du contenu 7">
            <a:extLst>
              <a:ext uri="{FF2B5EF4-FFF2-40B4-BE49-F238E27FC236}">
                <a16:creationId xmlns:a16="http://schemas.microsoft.com/office/drawing/2014/main" id="{D8AB9BB5-5ABC-D0EB-F9A8-DC9D11E5822D}"/>
              </a:ext>
            </a:extLst>
          </p:cNvPr>
          <p:cNvPicPr>
            <a:picLocks noGrp="1" noChangeAspect="1"/>
          </p:cNvPicPr>
          <p:nvPr/>
        </p:nvPicPr>
        <p:blipFill rotWithShape="1">
          <a:blip r:embed="rId3">
            <a:extLst>
              <a:ext uri="{28A0092B-C50C-407E-A947-70E740481C1C}">
                <a14:useLocalDpi xmlns:a14="http://schemas.microsoft.com/office/drawing/2010/main" val="0"/>
              </a:ext>
            </a:extLst>
          </a:blip>
          <a:srcRect l="16065" t="18023"/>
          <a:stretch/>
        </p:blipFill>
        <p:spPr>
          <a:xfrm flipV="1">
            <a:off x="0" y="688298"/>
            <a:ext cx="8408542" cy="133046"/>
          </a:xfrm>
          <a:prstGeom prst="rect">
            <a:avLst/>
          </a:prstGeom>
        </p:spPr>
      </p:pic>
    </p:spTree>
    <p:extLst>
      <p:ext uri="{BB962C8B-B14F-4D97-AF65-F5344CB8AC3E}">
        <p14:creationId xmlns:p14="http://schemas.microsoft.com/office/powerpoint/2010/main" val="463296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B09097-5EFF-E002-61F2-13617588A90C}"/>
              </a:ext>
            </a:extLst>
          </p:cNvPr>
          <p:cNvSpPr>
            <a:spLocks noGrp="1"/>
          </p:cNvSpPr>
          <p:nvPr>
            <p:ph type="title"/>
          </p:nvPr>
        </p:nvSpPr>
        <p:spPr>
          <a:xfrm>
            <a:off x="181107" y="102025"/>
            <a:ext cx="7763182" cy="870592"/>
          </a:xfrm>
        </p:spPr>
        <p:txBody>
          <a:bodyPr>
            <a:normAutofit/>
          </a:bodyPr>
          <a:lstStyle/>
          <a:p>
            <a:r>
              <a:rPr lang="fr-FR" sz="3800" dirty="0">
                <a:latin typeface="Lato" panose="020F0502020204030203" pitchFamily="34" charset="0"/>
                <a:ea typeface="Lato" panose="020F0502020204030203" pitchFamily="34" charset="0"/>
                <a:cs typeface="Lato" panose="020F0502020204030203" pitchFamily="34" charset="0"/>
              </a:rPr>
              <a:t>Des enjeux territoriaux et globaux</a:t>
            </a:r>
          </a:p>
        </p:txBody>
      </p:sp>
      <p:sp>
        <p:nvSpPr>
          <p:cNvPr id="5" name="Espace réservé du numéro de diapositive 4">
            <a:extLst>
              <a:ext uri="{FF2B5EF4-FFF2-40B4-BE49-F238E27FC236}">
                <a16:creationId xmlns:a16="http://schemas.microsoft.com/office/drawing/2014/main" id="{D0BDA1B2-176E-C1D5-566D-2605A884E466}"/>
              </a:ext>
            </a:extLst>
          </p:cNvPr>
          <p:cNvSpPr>
            <a:spLocks noGrp="1"/>
          </p:cNvSpPr>
          <p:nvPr>
            <p:ph type="sldNum" sz="quarter" idx="12"/>
          </p:nvPr>
        </p:nvSpPr>
        <p:spPr/>
        <p:txBody>
          <a:bodyPr/>
          <a:lstStyle/>
          <a:p>
            <a:fld id="{04B0757F-B427-4133-89D2-385B83DC8435}" type="slidenum">
              <a:rPr lang="fr-FR" smtClean="0"/>
              <a:t>12</a:t>
            </a:fld>
            <a:endParaRPr lang="fr-FR"/>
          </a:p>
        </p:txBody>
      </p:sp>
      <p:pic>
        <p:nvPicPr>
          <p:cNvPr id="3" name="Image 2">
            <a:extLst>
              <a:ext uri="{FF2B5EF4-FFF2-40B4-BE49-F238E27FC236}">
                <a16:creationId xmlns:a16="http://schemas.microsoft.com/office/drawing/2014/main" id="{5AFEB4BC-8B0E-7674-6DF3-7E3D8EB883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0240" y="192024"/>
            <a:ext cx="1372663" cy="1056025"/>
          </a:xfrm>
          <a:prstGeom prst="rect">
            <a:avLst/>
          </a:prstGeom>
        </p:spPr>
      </p:pic>
      <p:sp>
        <p:nvSpPr>
          <p:cNvPr id="6" name="ZoneTexte 5">
            <a:extLst>
              <a:ext uri="{FF2B5EF4-FFF2-40B4-BE49-F238E27FC236}">
                <a16:creationId xmlns:a16="http://schemas.microsoft.com/office/drawing/2014/main" id="{73632797-5CCC-F885-3339-6E7BFE2233B2}"/>
              </a:ext>
            </a:extLst>
          </p:cNvPr>
          <p:cNvSpPr txBox="1"/>
          <p:nvPr/>
        </p:nvSpPr>
        <p:spPr>
          <a:xfrm>
            <a:off x="752168" y="1625990"/>
            <a:ext cx="7763182" cy="2564613"/>
          </a:xfrm>
          <a:prstGeom prst="rect">
            <a:avLst/>
          </a:prstGeom>
          <a:noFill/>
        </p:spPr>
        <p:txBody>
          <a:bodyPr wrap="square" rtlCol="0">
            <a:spAutoFit/>
          </a:bodyPr>
          <a:lstStyle/>
          <a:p>
            <a:pPr lvl="0" algn="ctr">
              <a:tabLst>
                <a:tab pos="457200" algn="l"/>
              </a:tabLst>
            </a:pPr>
            <a:r>
              <a:rPr lang="fr-FR" sz="2200" b="1" dirty="0">
                <a:latin typeface="Lato" panose="020F0502020204030203" pitchFamily="34" charset="0"/>
                <a:ea typeface="Lato" panose="020F0502020204030203" pitchFamily="34" charset="0"/>
                <a:cs typeface="Lato" panose="020F0502020204030203" pitchFamily="34" charset="0"/>
              </a:rPr>
              <a:t>2 ENJEUX TRANSVERSAUX</a:t>
            </a:r>
          </a:p>
          <a:p>
            <a:pPr lvl="0" algn="ctr">
              <a:tabLst>
                <a:tab pos="457200" algn="l"/>
              </a:tabLst>
            </a:pPr>
            <a:r>
              <a:rPr lang="fr-FR" sz="2200" dirty="0">
                <a:latin typeface="Lato" panose="020F0502020204030203" pitchFamily="34" charset="0"/>
                <a:ea typeface="Lato" panose="020F0502020204030203" pitchFamily="34" charset="0"/>
                <a:cs typeface="Lato" panose="020F0502020204030203" pitchFamily="34" charset="0"/>
              </a:rPr>
              <a:t>V</a:t>
            </a:r>
            <a:r>
              <a:rPr lang="fr-FR" sz="2200" dirty="0">
                <a:effectLst/>
                <a:latin typeface="Lato" panose="020F0502020204030203" pitchFamily="34" charset="0"/>
                <a:ea typeface="Lato" panose="020F0502020204030203" pitchFamily="34" charset="0"/>
                <a:cs typeface="Lato" panose="020F0502020204030203" pitchFamily="34" charset="0"/>
              </a:rPr>
              <a:t>ulnérabilité du territoire face au changement climatique</a:t>
            </a:r>
            <a:endParaRPr lang="en-US" sz="2200" dirty="0">
              <a:effectLst/>
              <a:latin typeface="Lato" panose="020F0502020204030203" pitchFamily="34" charset="0"/>
              <a:ea typeface="Lato" panose="020F0502020204030203" pitchFamily="34" charset="0"/>
              <a:cs typeface="Lato" panose="020F0502020204030203" pitchFamily="34" charset="0"/>
            </a:endParaRPr>
          </a:p>
          <a:p>
            <a:pPr lvl="0" algn="ctr">
              <a:tabLst>
                <a:tab pos="457200" algn="l"/>
              </a:tabLst>
            </a:pPr>
            <a:r>
              <a:rPr lang="fr-FR" sz="2200" dirty="0">
                <a:latin typeface="Lato" panose="020F0502020204030203" pitchFamily="34" charset="0"/>
                <a:ea typeface="Lato" panose="020F0502020204030203" pitchFamily="34" charset="0"/>
                <a:cs typeface="Lato" panose="020F0502020204030203" pitchFamily="34" charset="0"/>
              </a:rPr>
              <a:t>M</a:t>
            </a:r>
            <a:r>
              <a:rPr lang="fr-FR" sz="2200" dirty="0">
                <a:effectLst/>
                <a:latin typeface="Lato" panose="020F0502020204030203" pitchFamily="34" charset="0"/>
                <a:ea typeface="Lato" panose="020F0502020204030203" pitchFamily="34" charset="0"/>
                <a:cs typeface="Lato" panose="020F0502020204030203" pitchFamily="34" charset="0"/>
              </a:rPr>
              <a:t>aintien de la biodiversité à l’échelle locale</a:t>
            </a:r>
            <a:endParaRPr lang="en-US" sz="2200" dirty="0">
              <a:effectLst/>
              <a:latin typeface="Lato" panose="020F0502020204030203" pitchFamily="34" charset="0"/>
              <a:ea typeface="Lato" panose="020F0502020204030203" pitchFamily="34" charset="0"/>
              <a:cs typeface="Lato" panose="020F0502020204030203" pitchFamily="34" charset="0"/>
            </a:endParaRPr>
          </a:p>
          <a:p>
            <a:pPr>
              <a:lnSpc>
                <a:spcPct val="150000"/>
              </a:lnSpc>
            </a:pPr>
            <a:endParaRPr lang="fr-FR" sz="2200" dirty="0">
              <a:latin typeface="Lato" panose="020F0502020204030203" pitchFamily="34" charset="0"/>
              <a:ea typeface="Lato" panose="020F0502020204030203" pitchFamily="34" charset="0"/>
              <a:cs typeface="Lato" panose="020F0502020204030203" pitchFamily="34" charset="0"/>
            </a:endParaRPr>
          </a:p>
          <a:p>
            <a:pPr>
              <a:lnSpc>
                <a:spcPct val="150000"/>
              </a:lnSpc>
            </a:pPr>
            <a:endParaRPr lang="fr-FR" sz="2200" dirty="0">
              <a:latin typeface="Lato" panose="020F0502020204030203" pitchFamily="34" charset="0"/>
              <a:ea typeface="Lato" panose="020F0502020204030203" pitchFamily="34" charset="0"/>
              <a:cs typeface="Lato" panose="020F0502020204030203" pitchFamily="34" charset="0"/>
            </a:endParaRPr>
          </a:p>
          <a:p>
            <a:pPr>
              <a:lnSpc>
                <a:spcPct val="150000"/>
              </a:lnSpc>
            </a:pPr>
            <a:endParaRPr lang="fr-FR" sz="2200" dirty="0">
              <a:latin typeface="Lato" panose="020F0502020204030203" pitchFamily="34" charset="0"/>
              <a:ea typeface="Lato" panose="020F0502020204030203" pitchFamily="34" charset="0"/>
              <a:cs typeface="Lato" panose="020F0502020204030203" pitchFamily="34" charset="0"/>
            </a:endParaRPr>
          </a:p>
        </p:txBody>
      </p:sp>
      <p:pic>
        <p:nvPicPr>
          <p:cNvPr id="4" name="Image 3">
            <a:extLst>
              <a:ext uri="{FF2B5EF4-FFF2-40B4-BE49-F238E27FC236}">
                <a16:creationId xmlns:a16="http://schemas.microsoft.com/office/drawing/2014/main" id="{D2530F0B-3BF3-DD62-4BF1-D7E0A46AA5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1661" y="2644459"/>
            <a:ext cx="6506146" cy="3711892"/>
          </a:xfrm>
          <a:prstGeom prst="rect">
            <a:avLst/>
          </a:prstGeom>
        </p:spPr>
      </p:pic>
      <p:pic>
        <p:nvPicPr>
          <p:cNvPr id="9" name="Image 8">
            <a:extLst>
              <a:ext uri="{FF2B5EF4-FFF2-40B4-BE49-F238E27FC236}">
                <a16:creationId xmlns:a16="http://schemas.microsoft.com/office/drawing/2014/main" id="{4F30D1DB-A9AF-8FCC-D574-FD950D676EE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46299" y="2908295"/>
            <a:ext cx="1142509" cy="1148559"/>
          </a:xfrm>
          <a:prstGeom prst="rect">
            <a:avLst/>
          </a:prstGeom>
          <a:noFill/>
          <a:ln>
            <a:noFill/>
          </a:ln>
        </p:spPr>
      </p:pic>
      <p:pic>
        <p:nvPicPr>
          <p:cNvPr id="10" name="Image 9">
            <a:extLst>
              <a:ext uri="{FF2B5EF4-FFF2-40B4-BE49-F238E27FC236}">
                <a16:creationId xmlns:a16="http://schemas.microsoft.com/office/drawing/2014/main" id="{8CEA3734-738C-B758-5E83-EA033F2B4B5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84644" y="2908296"/>
            <a:ext cx="1142509" cy="1148559"/>
          </a:xfrm>
          <a:prstGeom prst="rect">
            <a:avLst/>
          </a:prstGeom>
          <a:noFill/>
          <a:ln>
            <a:noFill/>
          </a:ln>
        </p:spPr>
      </p:pic>
      <p:pic>
        <p:nvPicPr>
          <p:cNvPr id="13" name="Espace réservé du contenu 7">
            <a:extLst>
              <a:ext uri="{FF2B5EF4-FFF2-40B4-BE49-F238E27FC236}">
                <a16:creationId xmlns:a16="http://schemas.microsoft.com/office/drawing/2014/main" id="{E5178E63-147B-8A2B-BF73-3833129498D8}"/>
              </a:ext>
            </a:extLst>
          </p:cNvPr>
          <p:cNvPicPr>
            <a:picLocks noGrp="1" noChangeAspect="1"/>
          </p:cNvPicPr>
          <p:nvPr/>
        </p:nvPicPr>
        <p:blipFill rotWithShape="1">
          <a:blip r:embed="rId7">
            <a:extLst>
              <a:ext uri="{28A0092B-C50C-407E-A947-70E740481C1C}">
                <a14:useLocalDpi xmlns:a14="http://schemas.microsoft.com/office/drawing/2010/main" val="0"/>
              </a:ext>
            </a:extLst>
          </a:blip>
          <a:srcRect l="16065" t="18023"/>
          <a:stretch/>
        </p:blipFill>
        <p:spPr>
          <a:xfrm flipV="1">
            <a:off x="0" y="839571"/>
            <a:ext cx="8408542" cy="133046"/>
          </a:xfrm>
          <a:prstGeom prst="rect">
            <a:avLst/>
          </a:prstGeom>
        </p:spPr>
      </p:pic>
    </p:spTree>
    <p:extLst>
      <p:ext uri="{BB962C8B-B14F-4D97-AF65-F5344CB8AC3E}">
        <p14:creationId xmlns:p14="http://schemas.microsoft.com/office/powerpoint/2010/main" val="2842993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3248725-5857-FD7A-49D2-7507804ED535}"/>
              </a:ext>
            </a:extLst>
          </p:cNvPr>
          <p:cNvSpPr>
            <a:spLocks noGrp="1"/>
          </p:cNvSpPr>
          <p:nvPr>
            <p:ph type="sldNum" sz="quarter" idx="12"/>
          </p:nvPr>
        </p:nvSpPr>
        <p:spPr/>
        <p:txBody>
          <a:bodyPr/>
          <a:lstStyle/>
          <a:p>
            <a:fld id="{0857830D-2986-4260-B362-ECD285ADCA61}" type="slidenum">
              <a:rPr lang="fr-FR" smtClean="0"/>
              <a:t>13</a:t>
            </a:fld>
            <a:endParaRPr lang="fr-FR"/>
          </a:p>
        </p:txBody>
      </p:sp>
      <p:pic>
        <p:nvPicPr>
          <p:cNvPr id="8" name="Image 7">
            <a:extLst>
              <a:ext uri="{FF2B5EF4-FFF2-40B4-BE49-F238E27FC236}">
                <a16:creationId xmlns:a16="http://schemas.microsoft.com/office/drawing/2014/main" id="{CF0C5CCE-0052-B074-E5E8-BEF6C73691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15" y="136522"/>
            <a:ext cx="9105585" cy="6829189"/>
          </a:xfrm>
          <a:prstGeom prst="rect">
            <a:avLst/>
          </a:prstGeom>
        </p:spPr>
      </p:pic>
    </p:spTree>
    <p:extLst>
      <p:ext uri="{BB962C8B-B14F-4D97-AF65-F5344CB8AC3E}">
        <p14:creationId xmlns:p14="http://schemas.microsoft.com/office/powerpoint/2010/main" val="1528768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a:extLst>
              <a:ext uri="{FF2B5EF4-FFF2-40B4-BE49-F238E27FC236}">
                <a16:creationId xmlns:a16="http://schemas.microsoft.com/office/drawing/2014/main" id="{2D9C0B51-D7FD-4FE4-A719-3D7A9C11A7BA}"/>
              </a:ext>
            </a:extLst>
          </p:cNvPr>
          <p:cNvSpPr>
            <a:spLocks noGrp="1"/>
          </p:cNvSpPr>
          <p:nvPr>
            <p:ph type="sldNum" sz="quarter" idx="12"/>
          </p:nvPr>
        </p:nvSpPr>
        <p:spPr/>
        <p:txBody>
          <a:bodyPr/>
          <a:lstStyle/>
          <a:p>
            <a:fld id="{0857830D-2986-4260-B362-ECD285ADCA61}" type="slidenum">
              <a:rPr lang="fr-FR" smtClean="0"/>
              <a:t>14</a:t>
            </a:fld>
            <a:endParaRPr lang="fr-FR" dirty="0"/>
          </a:p>
        </p:txBody>
      </p:sp>
      <p:sp>
        <p:nvSpPr>
          <p:cNvPr id="10" name="ZoneTexte 9">
            <a:extLst>
              <a:ext uri="{FF2B5EF4-FFF2-40B4-BE49-F238E27FC236}">
                <a16:creationId xmlns:a16="http://schemas.microsoft.com/office/drawing/2014/main" id="{0AE01B25-E37B-65B9-95B4-325BCCA2F602}"/>
              </a:ext>
            </a:extLst>
          </p:cNvPr>
          <p:cNvSpPr txBox="1"/>
          <p:nvPr/>
        </p:nvSpPr>
        <p:spPr>
          <a:xfrm>
            <a:off x="503167" y="44994"/>
            <a:ext cx="6532386" cy="954107"/>
          </a:xfrm>
          <a:prstGeom prst="rect">
            <a:avLst/>
          </a:prstGeom>
          <a:noFill/>
        </p:spPr>
        <p:txBody>
          <a:bodyPr wrap="square" rtlCol="0">
            <a:spAutoFit/>
          </a:bodyPr>
          <a:lstStyle/>
          <a:p>
            <a:r>
              <a:rPr lang="fr-FR" sz="2800">
                <a:solidFill>
                  <a:schemeClr val="accent2"/>
                </a:solidFill>
                <a:latin typeface="Lato" panose="020F0502020204030203" pitchFamily="34" charset="0"/>
                <a:ea typeface="Lato" panose="020F0502020204030203" pitchFamily="34" charset="0"/>
                <a:cs typeface="Lato" panose="020F0502020204030203" pitchFamily="34" charset="0"/>
              </a:rPr>
              <a:t>Qu’y a-t-il de nouveau dans la Charte #Luberon2040 ? </a:t>
            </a:r>
            <a:endParaRPr lang="fr-FR" sz="2800" dirty="0">
              <a:solidFill>
                <a:schemeClr val="accent2"/>
              </a:solidFill>
              <a:latin typeface="Lato" panose="020F0502020204030203" pitchFamily="34" charset="0"/>
              <a:ea typeface="Lato" panose="020F0502020204030203" pitchFamily="34" charset="0"/>
              <a:cs typeface="Lato" panose="020F0502020204030203" pitchFamily="34" charset="0"/>
            </a:endParaRPr>
          </a:p>
        </p:txBody>
      </p:sp>
      <p:pic>
        <p:nvPicPr>
          <p:cNvPr id="2" name="Espace réservé du contenu 7">
            <a:extLst>
              <a:ext uri="{FF2B5EF4-FFF2-40B4-BE49-F238E27FC236}">
                <a16:creationId xmlns:a16="http://schemas.microsoft.com/office/drawing/2014/main" id="{F5E4998E-7002-D074-B655-62D92B62D59B}"/>
              </a:ext>
            </a:extLst>
          </p:cNvPr>
          <p:cNvPicPr>
            <a:picLocks noGrp="1" noChangeAspect="1"/>
          </p:cNvPicPr>
          <p:nvPr/>
        </p:nvPicPr>
        <p:blipFill rotWithShape="1">
          <a:blip r:embed="rId3">
            <a:extLst>
              <a:ext uri="{28A0092B-C50C-407E-A947-70E740481C1C}">
                <a14:useLocalDpi xmlns:a14="http://schemas.microsoft.com/office/drawing/2010/main" val="0"/>
              </a:ext>
            </a:extLst>
          </a:blip>
          <a:srcRect l="16065" t="18023"/>
          <a:stretch/>
        </p:blipFill>
        <p:spPr>
          <a:xfrm flipV="1">
            <a:off x="0" y="932578"/>
            <a:ext cx="8408542" cy="133046"/>
          </a:xfrm>
          <a:prstGeom prst="rect">
            <a:avLst/>
          </a:prstGeom>
        </p:spPr>
      </p:pic>
      <p:pic>
        <p:nvPicPr>
          <p:cNvPr id="17" name="Image 16">
            <a:extLst>
              <a:ext uri="{FF2B5EF4-FFF2-40B4-BE49-F238E27FC236}">
                <a16:creationId xmlns:a16="http://schemas.microsoft.com/office/drawing/2014/main" id="{CFC26CE3-2A25-26C3-91CC-290D3DB41F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1171" y="44994"/>
            <a:ext cx="1643865" cy="1264670"/>
          </a:xfrm>
          <a:prstGeom prst="rect">
            <a:avLst/>
          </a:prstGeom>
        </p:spPr>
      </p:pic>
      <p:sp>
        <p:nvSpPr>
          <p:cNvPr id="5" name="ZoneTexte 4">
            <a:extLst>
              <a:ext uri="{FF2B5EF4-FFF2-40B4-BE49-F238E27FC236}">
                <a16:creationId xmlns:a16="http://schemas.microsoft.com/office/drawing/2014/main" id="{B8677620-BA82-ACE5-0F3B-F9653C67C588}"/>
              </a:ext>
            </a:extLst>
          </p:cNvPr>
          <p:cNvSpPr txBox="1"/>
          <p:nvPr/>
        </p:nvSpPr>
        <p:spPr>
          <a:xfrm>
            <a:off x="818928" y="1503628"/>
            <a:ext cx="7506144" cy="3600986"/>
          </a:xfrm>
          <a:prstGeom prst="rect">
            <a:avLst/>
          </a:prstGeom>
          <a:noFill/>
        </p:spPr>
        <p:txBody>
          <a:bodyPr wrap="square">
            <a:spAutoFit/>
          </a:bodyPr>
          <a:lstStyle/>
          <a:p>
            <a:r>
              <a:rPr lang="fr-FR" sz="2800" b="1" i="0" u="none" strike="noStrike" baseline="0" dirty="0">
                <a:solidFill>
                  <a:srgbClr val="000000"/>
                </a:solidFill>
                <a:latin typeface="Lato" panose="020F0502020204030203" pitchFamily="34" charset="0"/>
              </a:rPr>
              <a:t>Dans certains domaines d’intervention du Parc, </a:t>
            </a:r>
            <a:r>
              <a:rPr lang="fr-FR" sz="2800" b="1" i="0" u="none" strike="noStrike" baseline="0" dirty="0">
                <a:solidFill>
                  <a:srgbClr val="EE6320"/>
                </a:solidFill>
                <a:latin typeface="Lato" panose="020F0502020204030203" pitchFamily="34" charset="0"/>
              </a:rPr>
              <a:t>les ambitions sont plus fortes </a:t>
            </a:r>
            <a:r>
              <a:rPr lang="fr-FR" sz="2800" b="1" i="0" u="none" strike="noStrike" baseline="0" dirty="0">
                <a:solidFill>
                  <a:srgbClr val="000000"/>
                </a:solidFill>
                <a:latin typeface="Lato" panose="020F0502020204030203" pitchFamily="34" charset="0"/>
              </a:rPr>
              <a:t>que précédemment : </a:t>
            </a:r>
            <a:endParaRPr lang="fr-FR" sz="2800" b="0" i="0" u="none" strike="noStrike" baseline="0" dirty="0">
              <a:solidFill>
                <a:srgbClr val="000000"/>
              </a:solidFill>
              <a:latin typeface="Lato" panose="020F0502020204030203" pitchFamily="34" charset="0"/>
            </a:endParaRPr>
          </a:p>
          <a:p>
            <a:endParaRPr lang="fr-FR" sz="2400" b="0" i="0" u="none" strike="noStrike" baseline="0" dirty="0">
              <a:solidFill>
                <a:srgbClr val="000000"/>
              </a:solidFill>
              <a:latin typeface="Lato" panose="020F0502020204030203" pitchFamily="34" charset="0"/>
            </a:endParaRPr>
          </a:p>
          <a:p>
            <a:r>
              <a:rPr lang="fr-FR" sz="2400" b="0" i="0" u="none" strike="noStrike" baseline="0" dirty="0">
                <a:solidFill>
                  <a:srgbClr val="000000"/>
                </a:solidFill>
                <a:latin typeface="Lato" panose="020F0502020204030203" pitchFamily="34" charset="0"/>
              </a:rPr>
              <a:t>par exemple pour </a:t>
            </a:r>
            <a:r>
              <a:rPr lang="fr-FR" sz="2400" b="1" i="0" u="none" strike="noStrike" baseline="0" dirty="0">
                <a:solidFill>
                  <a:schemeClr val="accent2"/>
                </a:solidFill>
                <a:latin typeface="Lato" panose="020F0502020204030203" pitchFamily="34" charset="0"/>
              </a:rPr>
              <a:t>l’eau</a:t>
            </a:r>
            <a:r>
              <a:rPr lang="fr-FR" sz="2400" b="0" i="0" u="none" strike="noStrike" baseline="0" dirty="0">
                <a:solidFill>
                  <a:srgbClr val="000000"/>
                </a:solidFill>
                <a:latin typeface="Lato" panose="020F0502020204030203" pitchFamily="34" charset="0"/>
              </a:rPr>
              <a:t> ou </a:t>
            </a:r>
            <a:r>
              <a:rPr lang="fr-FR" sz="2400" b="1" i="0" u="none" strike="noStrike" baseline="0" dirty="0">
                <a:solidFill>
                  <a:schemeClr val="accent2"/>
                </a:solidFill>
                <a:latin typeface="Lato" panose="020F0502020204030203" pitchFamily="34" charset="0"/>
              </a:rPr>
              <a:t>l’énergie</a:t>
            </a:r>
            <a:r>
              <a:rPr lang="fr-FR" sz="2400" b="0" i="0" u="none" strike="noStrike" baseline="0" dirty="0">
                <a:solidFill>
                  <a:srgbClr val="000000"/>
                </a:solidFill>
                <a:latin typeface="Lato" panose="020F0502020204030203" pitchFamily="34" charset="0"/>
              </a:rPr>
              <a:t> (en raison du contexte climatique), ou </a:t>
            </a:r>
            <a:r>
              <a:rPr lang="fr-FR" sz="2400" b="1" i="0" u="none" strike="noStrike" baseline="0" dirty="0">
                <a:solidFill>
                  <a:schemeClr val="accent2"/>
                </a:solidFill>
                <a:latin typeface="Lato" panose="020F0502020204030203" pitchFamily="34" charset="0"/>
              </a:rPr>
              <a:t>la souveraineté alimentaire</a:t>
            </a:r>
            <a:r>
              <a:rPr lang="fr-FR" sz="2400" b="0" i="0" u="none" strike="noStrike" baseline="0" dirty="0">
                <a:solidFill>
                  <a:srgbClr val="000000"/>
                </a:solidFill>
                <a:latin typeface="Lato" panose="020F0502020204030203" pitchFamily="34" charset="0"/>
              </a:rPr>
              <a:t>, ou encore </a:t>
            </a:r>
            <a:r>
              <a:rPr lang="fr-FR" sz="2400" b="1" i="0" u="none" strike="noStrike" baseline="0" dirty="0">
                <a:solidFill>
                  <a:schemeClr val="accent2"/>
                </a:solidFill>
                <a:latin typeface="Lato" panose="020F0502020204030203" pitchFamily="34" charset="0"/>
              </a:rPr>
              <a:t>la participation des citoyens </a:t>
            </a:r>
            <a:r>
              <a:rPr lang="fr-FR" sz="2400" b="0" i="0" u="none" strike="noStrike" baseline="0" dirty="0">
                <a:solidFill>
                  <a:srgbClr val="000000"/>
                </a:solidFill>
                <a:latin typeface="Lato" panose="020F0502020204030203" pitchFamily="34" charset="0"/>
              </a:rPr>
              <a:t>dans les projets portés par le Parc (compte tenu de la demande grandissante pour des instances participatives). </a:t>
            </a:r>
          </a:p>
        </p:txBody>
      </p:sp>
    </p:spTree>
    <p:extLst>
      <p:ext uri="{BB962C8B-B14F-4D97-AF65-F5344CB8AC3E}">
        <p14:creationId xmlns:p14="http://schemas.microsoft.com/office/powerpoint/2010/main" val="3315440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8D2B8-CFAE-20B6-A9F2-7AB583DD5939}"/>
            </a:ext>
          </a:extLst>
        </p:cNvPr>
        <p:cNvGrpSpPr/>
        <p:nvPr/>
      </p:nvGrpSpPr>
      <p:grpSpPr>
        <a:xfrm>
          <a:off x="0" y="0"/>
          <a:ext cx="0" cy="0"/>
          <a:chOff x="0" y="0"/>
          <a:chExt cx="0" cy="0"/>
        </a:xfrm>
      </p:grpSpPr>
      <p:sp>
        <p:nvSpPr>
          <p:cNvPr id="8" name="Espace réservé du numéro de diapositive 7">
            <a:extLst>
              <a:ext uri="{FF2B5EF4-FFF2-40B4-BE49-F238E27FC236}">
                <a16:creationId xmlns:a16="http://schemas.microsoft.com/office/drawing/2014/main" id="{742934CE-410E-54DB-D82A-77AA07D0A63D}"/>
              </a:ext>
            </a:extLst>
          </p:cNvPr>
          <p:cNvSpPr>
            <a:spLocks noGrp="1"/>
          </p:cNvSpPr>
          <p:nvPr>
            <p:ph type="sldNum" sz="quarter" idx="12"/>
          </p:nvPr>
        </p:nvSpPr>
        <p:spPr/>
        <p:txBody>
          <a:bodyPr/>
          <a:lstStyle/>
          <a:p>
            <a:fld id="{0857830D-2986-4260-B362-ECD285ADCA61}" type="slidenum">
              <a:rPr lang="fr-FR" smtClean="0"/>
              <a:t>15</a:t>
            </a:fld>
            <a:endParaRPr lang="fr-FR" dirty="0"/>
          </a:p>
        </p:txBody>
      </p:sp>
      <p:sp>
        <p:nvSpPr>
          <p:cNvPr id="10" name="ZoneTexte 9">
            <a:extLst>
              <a:ext uri="{FF2B5EF4-FFF2-40B4-BE49-F238E27FC236}">
                <a16:creationId xmlns:a16="http://schemas.microsoft.com/office/drawing/2014/main" id="{33B8F421-82DB-0B85-701B-24E3887788CA}"/>
              </a:ext>
            </a:extLst>
          </p:cNvPr>
          <p:cNvSpPr txBox="1"/>
          <p:nvPr/>
        </p:nvSpPr>
        <p:spPr>
          <a:xfrm>
            <a:off x="503167" y="44994"/>
            <a:ext cx="6532386" cy="954107"/>
          </a:xfrm>
          <a:prstGeom prst="rect">
            <a:avLst/>
          </a:prstGeom>
          <a:noFill/>
        </p:spPr>
        <p:txBody>
          <a:bodyPr wrap="square" rtlCol="0">
            <a:spAutoFit/>
          </a:bodyPr>
          <a:lstStyle/>
          <a:p>
            <a:r>
              <a:rPr lang="fr-FR" sz="2800">
                <a:solidFill>
                  <a:schemeClr val="accent2"/>
                </a:solidFill>
                <a:latin typeface="Lato" panose="020F0502020204030203" pitchFamily="34" charset="0"/>
                <a:ea typeface="Lato" panose="020F0502020204030203" pitchFamily="34" charset="0"/>
                <a:cs typeface="Lato" panose="020F0502020204030203" pitchFamily="34" charset="0"/>
              </a:rPr>
              <a:t>Qu’y a-t-il de nouveau dans la Charte #Luberon2040 ? </a:t>
            </a:r>
            <a:endParaRPr lang="fr-FR" sz="2800" dirty="0">
              <a:solidFill>
                <a:schemeClr val="accent2"/>
              </a:solidFill>
              <a:latin typeface="Lato" panose="020F0502020204030203" pitchFamily="34" charset="0"/>
              <a:ea typeface="Lato" panose="020F0502020204030203" pitchFamily="34" charset="0"/>
              <a:cs typeface="Lato" panose="020F0502020204030203" pitchFamily="34" charset="0"/>
            </a:endParaRPr>
          </a:p>
        </p:txBody>
      </p:sp>
      <p:pic>
        <p:nvPicPr>
          <p:cNvPr id="2" name="Espace réservé du contenu 7">
            <a:extLst>
              <a:ext uri="{FF2B5EF4-FFF2-40B4-BE49-F238E27FC236}">
                <a16:creationId xmlns:a16="http://schemas.microsoft.com/office/drawing/2014/main" id="{EDCA95CA-9516-278D-4F94-F746CE768EB4}"/>
              </a:ext>
            </a:extLst>
          </p:cNvPr>
          <p:cNvPicPr>
            <a:picLocks noGrp="1" noChangeAspect="1"/>
          </p:cNvPicPr>
          <p:nvPr/>
        </p:nvPicPr>
        <p:blipFill rotWithShape="1">
          <a:blip r:embed="rId3">
            <a:extLst>
              <a:ext uri="{28A0092B-C50C-407E-A947-70E740481C1C}">
                <a14:useLocalDpi xmlns:a14="http://schemas.microsoft.com/office/drawing/2010/main" val="0"/>
              </a:ext>
            </a:extLst>
          </a:blip>
          <a:srcRect l="16065" t="18023"/>
          <a:stretch/>
        </p:blipFill>
        <p:spPr>
          <a:xfrm flipV="1">
            <a:off x="0" y="932578"/>
            <a:ext cx="8408542" cy="133046"/>
          </a:xfrm>
          <a:prstGeom prst="rect">
            <a:avLst/>
          </a:prstGeom>
        </p:spPr>
      </p:pic>
      <p:pic>
        <p:nvPicPr>
          <p:cNvPr id="17" name="Image 16">
            <a:extLst>
              <a:ext uri="{FF2B5EF4-FFF2-40B4-BE49-F238E27FC236}">
                <a16:creationId xmlns:a16="http://schemas.microsoft.com/office/drawing/2014/main" id="{4DD3E813-70B6-DE20-456C-586563B471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1171" y="44994"/>
            <a:ext cx="1643865" cy="1264670"/>
          </a:xfrm>
          <a:prstGeom prst="rect">
            <a:avLst/>
          </a:prstGeom>
        </p:spPr>
      </p:pic>
      <p:sp>
        <p:nvSpPr>
          <p:cNvPr id="6" name="ZoneTexte 5">
            <a:extLst>
              <a:ext uri="{FF2B5EF4-FFF2-40B4-BE49-F238E27FC236}">
                <a16:creationId xmlns:a16="http://schemas.microsoft.com/office/drawing/2014/main" id="{2C134991-EBF2-92EF-5FB0-496103363E9E}"/>
              </a:ext>
            </a:extLst>
          </p:cNvPr>
          <p:cNvSpPr txBox="1"/>
          <p:nvPr/>
        </p:nvSpPr>
        <p:spPr>
          <a:xfrm>
            <a:off x="1122219" y="1568064"/>
            <a:ext cx="6608618" cy="3908762"/>
          </a:xfrm>
          <a:prstGeom prst="rect">
            <a:avLst/>
          </a:prstGeom>
          <a:noFill/>
        </p:spPr>
        <p:txBody>
          <a:bodyPr wrap="square">
            <a:spAutoFit/>
          </a:bodyPr>
          <a:lstStyle/>
          <a:p>
            <a:r>
              <a:rPr lang="fr-FR" sz="2800" b="1" i="0" u="none" strike="noStrike" baseline="0" dirty="0">
                <a:solidFill>
                  <a:srgbClr val="000000"/>
                </a:solidFill>
                <a:latin typeface="Lato" panose="020F0502020204030203" pitchFamily="34" charset="0"/>
              </a:rPr>
              <a:t>La Charte porte </a:t>
            </a:r>
            <a:r>
              <a:rPr lang="fr-FR" sz="2800" b="1" i="0" u="none" strike="noStrike" baseline="0" dirty="0">
                <a:solidFill>
                  <a:srgbClr val="EE6320"/>
                </a:solidFill>
                <a:latin typeface="Lato" panose="020F0502020204030203" pitchFamily="34" charset="0"/>
              </a:rPr>
              <a:t>3 valeurs principales </a:t>
            </a:r>
            <a:r>
              <a:rPr lang="fr-FR" sz="2800" b="1" i="0" u="none" strike="noStrike" baseline="0" dirty="0">
                <a:solidFill>
                  <a:srgbClr val="000000"/>
                </a:solidFill>
                <a:latin typeface="Lato" panose="020F0502020204030203" pitchFamily="34" charset="0"/>
              </a:rPr>
              <a:t>:</a:t>
            </a:r>
          </a:p>
          <a:p>
            <a:r>
              <a:rPr lang="fr-FR" sz="2800" b="1" i="0" u="none" strike="noStrike" baseline="0" dirty="0">
                <a:solidFill>
                  <a:srgbClr val="000000"/>
                </a:solidFill>
                <a:latin typeface="Lato" panose="020F0502020204030203" pitchFamily="34" charset="0"/>
              </a:rPr>
              <a:t> </a:t>
            </a:r>
            <a:endParaRPr lang="fr-FR" sz="2800" b="0" i="0" u="none" strike="noStrike" baseline="0" dirty="0">
              <a:solidFill>
                <a:srgbClr val="000000"/>
              </a:solidFill>
              <a:latin typeface="Lato" panose="020F0502020204030203" pitchFamily="34" charset="0"/>
            </a:endParaRPr>
          </a:p>
          <a:p>
            <a:r>
              <a:rPr lang="fr-FR" sz="2400" b="1" i="0" u="none" strike="noStrike" baseline="0" dirty="0">
                <a:solidFill>
                  <a:srgbClr val="000000"/>
                </a:solidFill>
                <a:latin typeface="Lato" panose="020F0502020204030203" pitchFamily="34" charset="0"/>
              </a:rPr>
              <a:t>le respect </a:t>
            </a:r>
            <a:r>
              <a:rPr lang="fr-FR" sz="2400" b="0" i="0" u="none" strike="noStrike" baseline="0" dirty="0">
                <a:solidFill>
                  <a:srgbClr val="000000"/>
                </a:solidFill>
                <a:latin typeface="Lato" panose="020F0502020204030203" pitchFamily="34" charset="0"/>
              </a:rPr>
              <a:t>du territoire, de ses patrimoines, de ses ressources, des personnes qui y vivent ; </a:t>
            </a:r>
          </a:p>
          <a:p>
            <a:endParaRPr lang="fr-FR" sz="2400" b="0" i="0" u="none" strike="noStrike" baseline="0" dirty="0">
              <a:solidFill>
                <a:srgbClr val="000000"/>
              </a:solidFill>
              <a:latin typeface="Lato" panose="020F0502020204030203" pitchFamily="34" charset="0"/>
            </a:endParaRPr>
          </a:p>
          <a:p>
            <a:r>
              <a:rPr lang="fr-FR" sz="2400" b="1" i="0" u="none" strike="noStrike" baseline="0" dirty="0">
                <a:solidFill>
                  <a:srgbClr val="000000"/>
                </a:solidFill>
                <a:latin typeface="Lato" panose="020F0502020204030203" pitchFamily="34" charset="0"/>
              </a:rPr>
              <a:t>la responsabilité </a:t>
            </a:r>
            <a:r>
              <a:rPr lang="fr-FR" sz="2400" b="0" i="0" u="none" strike="noStrike" baseline="0" dirty="0">
                <a:solidFill>
                  <a:srgbClr val="000000"/>
                </a:solidFill>
                <a:latin typeface="Lato" panose="020F0502020204030203" pitchFamily="34" charset="0"/>
              </a:rPr>
              <a:t>: assumer les conséquences de ses actions et remplir ses engagements et obligations ; </a:t>
            </a:r>
          </a:p>
          <a:p>
            <a:endParaRPr lang="fr-FR" sz="2400" b="0" i="0" u="none" strike="noStrike" baseline="0" dirty="0">
              <a:solidFill>
                <a:srgbClr val="000000"/>
              </a:solidFill>
              <a:latin typeface="Lato" panose="020F0502020204030203" pitchFamily="34" charset="0"/>
            </a:endParaRPr>
          </a:p>
          <a:p>
            <a:r>
              <a:rPr lang="fr-FR" sz="2400" b="1" i="0" u="none" strike="noStrike" baseline="0" dirty="0">
                <a:solidFill>
                  <a:srgbClr val="000000"/>
                </a:solidFill>
                <a:latin typeface="Lato" panose="020F0502020204030203" pitchFamily="34" charset="0"/>
              </a:rPr>
              <a:t>la créativité </a:t>
            </a:r>
            <a:r>
              <a:rPr lang="fr-FR" sz="2400" b="0" i="0" u="none" strike="noStrike" baseline="0" dirty="0">
                <a:solidFill>
                  <a:srgbClr val="000000"/>
                </a:solidFill>
                <a:latin typeface="Lato" panose="020F0502020204030203" pitchFamily="34" charset="0"/>
              </a:rPr>
              <a:t>: innover, expérimenter. </a:t>
            </a:r>
          </a:p>
        </p:txBody>
      </p:sp>
    </p:spTree>
    <p:extLst>
      <p:ext uri="{BB962C8B-B14F-4D97-AF65-F5344CB8AC3E}">
        <p14:creationId xmlns:p14="http://schemas.microsoft.com/office/powerpoint/2010/main" val="3895785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B0BFC-BB08-3E29-BCBD-A0E74B487400}"/>
            </a:ext>
          </a:extLst>
        </p:cNvPr>
        <p:cNvGrpSpPr/>
        <p:nvPr/>
      </p:nvGrpSpPr>
      <p:grpSpPr>
        <a:xfrm>
          <a:off x="0" y="0"/>
          <a:ext cx="0" cy="0"/>
          <a:chOff x="0" y="0"/>
          <a:chExt cx="0" cy="0"/>
        </a:xfrm>
      </p:grpSpPr>
      <p:sp>
        <p:nvSpPr>
          <p:cNvPr id="8" name="Espace réservé du numéro de diapositive 7">
            <a:extLst>
              <a:ext uri="{FF2B5EF4-FFF2-40B4-BE49-F238E27FC236}">
                <a16:creationId xmlns:a16="http://schemas.microsoft.com/office/drawing/2014/main" id="{C52454E3-4DBF-10D5-9F8D-88A69D5372B4}"/>
              </a:ext>
            </a:extLst>
          </p:cNvPr>
          <p:cNvSpPr>
            <a:spLocks noGrp="1"/>
          </p:cNvSpPr>
          <p:nvPr>
            <p:ph type="sldNum" sz="quarter" idx="12"/>
          </p:nvPr>
        </p:nvSpPr>
        <p:spPr/>
        <p:txBody>
          <a:bodyPr/>
          <a:lstStyle/>
          <a:p>
            <a:fld id="{0857830D-2986-4260-B362-ECD285ADCA61}" type="slidenum">
              <a:rPr lang="fr-FR" smtClean="0"/>
              <a:t>16</a:t>
            </a:fld>
            <a:endParaRPr lang="fr-FR" dirty="0"/>
          </a:p>
        </p:txBody>
      </p:sp>
      <p:sp>
        <p:nvSpPr>
          <p:cNvPr id="10" name="ZoneTexte 9">
            <a:extLst>
              <a:ext uri="{FF2B5EF4-FFF2-40B4-BE49-F238E27FC236}">
                <a16:creationId xmlns:a16="http://schemas.microsoft.com/office/drawing/2014/main" id="{F3A3CD76-F939-8DEF-7657-EF8614B5BF59}"/>
              </a:ext>
            </a:extLst>
          </p:cNvPr>
          <p:cNvSpPr txBox="1"/>
          <p:nvPr/>
        </p:nvSpPr>
        <p:spPr>
          <a:xfrm>
            <a:off x="503167" y="44994"/>
            <a:ext cx="6532386" cy="954107"/>
          </a:xfrm>
          <a:prstGeom prst="rect">
            <a:avLst/>
          </a:prstGeom>
          <a:noFill/>
        </p:spPr>
        <p:txBody>
          <a:bodyPr wrap="square" rtlCol="0">
            <a:spAutoFit/>
          </a:bodyPr>
          <a:lstStyle/>
          <a:p>
            <a:r>
              <a:rPr lang="fr-FR" sz="2800">
                <a:solidFill>
                  <a:schemeClr val="accent2"/>
                </a:solidFill>
                <a:latin typeface="Lato" panose="020F0502020204030203" pitchFamily="34" charset="0"/>
                <a:ea typeface="Lato" panose="020F0502020204030203" pitchFamily="34" charset="0"/>
                <a:cs typeface="Lato" panose="020F0502020204030203" pitchFamily="34" charset="0"/>
              </a:rPr>
              <a:t>Qu’y a-t-il de nouveau dans la Charte #Luberon2040 ? </a:t>
            </a:r>
            <a:endParaRPr lang="fr-FR" sz="2800" dirty="0">
              <a:solidFill>
                <a:schemeClr val="accent2"/>
              </a:solidFill>
              <a:latin typeface="Lato" panose="020F0502020204030203" pitchFamily="34" charset="0"/>
              <a:ea typeface="Lato" panose="020F0502020204030203" pitchFamily="34" charset="0"/>
              <a:cs typeface="Lato" panose="020F0502020204030203" pitchFamily="34" charset="0"/>
            </a:endParaRPr>
          </a:p>
        </p:txBody>
      </p:sp>
      <p:pic>
        <p:nvPicPr>
          <p:cNvPr id="2" name="Espace réservé du contenu 7">
            <a:extLst>
              <a:ext uri="{FF2B5EF4-FFF2-40B4-BE49-F238E27FC236}">
                <a16:creationId xmlns:a16="http://schemas.microsoft.com/office/drawing/2014/main" id="{959AA8A0-8611-7475-5237-E68E1E62136D}"/>
              </a:ext>
            </a:extLst>
          </p:cNvPr>
          <p:cNvPicPr>
            <a:picLocks noGrp="1" noChangeAspect="1"/>
          </p:cNvPicPr>
          <p:nvPr/>
        </p:nvPicPr>
        <p:blipFill rotWithShape="1">
          <a:blip r:embed="rId3">
            <a:extLst>
              <a:ext uri="{28A0092B-C50C-407E-A947-70E740481C1C}">
                <a14:useLocalDpi xmlns:a14="http://schemas.microsoft.com/office/drawing/2010/main" val="0"/>
              </a:ext>
            </a:extLst>
          </a:blip>
          <a:srcRect l="16065" t="18023"/>
          <a:stretch/>
        </p:blipFill>
        <p:spPr>
          <a:xfrm flipV="1">
            <a:off x="-573742" y="932578"/>
            <a:ext cx="8408542" cy="133046"/>
          </a:xfrm>
          <a:prstGeom prst="rect">
            <a:avLst/>
          </a:prstGeom>
        </p:spPr>
      </p:pic>
      <p:pic>
        <p:nvPicPr>
          <p:cNvPr id="17" name="Image 16">
            <a:extLst>
              <a:ext uri="{FF2B5EF4-FFF2-40B4-BE49-F238E27FC236}">
                <a16:creationId xmlns:a16="http://schemas.microsoft.com/office/drawing/2014/main" id="{A9E36FE4-E08A-2F35-914B-E553C232F3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1171" y="44994"/>
            <a:ext cx="1643865" cy="1264670"/>
          </a:xfrm>
          <a:prstGeom prst="rect">
            <a:avLst/>
          </a:prstGeom>
        </p:spPr>
      </p:pic>
      <p:sp>
        <p:nvSpPr>
          <p:cNvPr id="4" name="ZoneTexte 3">
            <a:extLst>
              <a:ext uri="{FF2B5EF4-FFF2-40B4-BE49-F238E27FC236}">
                <a16:creationId xmlns:a16="http://schemas.microsoft.com/office/drawing/2014/main" id="{BAF5427D-AB9E-E31F-9AE4-3F53F2804FFC}"/>
              </a:ext>
            </a:extLst>
          </p:cNvPr>
          <p:cNvSpPr txBox="1"/>
          <p:nvPr/>
        </p:nvSpPr>
        <p:spPr>
          <a:xfrm>
            <a:off x="504666" y="1370619"/>
            <a:ext cx="6685028" cy="4770537"/>
          </a:xfrm>
          <a:prstGeom prst="rect">
            <a:avLst/>
          </a:prstGeom>
          <a:noFill/>
        </p:spPr>
        <p:txBody>
          <a:bodyPr wrap="square">
            <a:spAutoFit/>
          </a:bodyPr>
          <a:lstStyle/>
          <a:p>
            <a:r>
              <a:rPr lang="fr-FR" sz="2800" b="1" i="0" u="none" strike="noStrike" baseline="0" dirty="0">
                <a:solidFill>
                  <a:srgbClr val="000000"/>
                </a:solidFill>
                <a:latin typeface="Lato" panose="020F0502020204030203" pitchFamily="34" charset="0"/>
              </a:rPr>
              <a:t>Les 47 mesures de la Charte sont adossées à un ou plusieurs </a:t>
            </a:r>
            <a:r>
              <a:rPr lang="fr-FR" sz="2800" b="1" i="0" u="none" strike="noStrike" baseline="0" dirty="0">
                <a:solidFill>
                  <a:srgbClr val="EE6320"/>
                </a:solidFill>
                <a:latin typeface="Lato" panose="020F0502020204030203" pitchFamily="34" charset="0"/>
              </a:rPr>
              <a:t>objectifs de développement durable</a:t>
            </a:r>
            <a:endParaRPr lang="fr-FR" sz="2800" b="1" dirty="0">
              <a:solidFill>
                <a:srgbClr val="000000"/>
              </a:solidFill>
              <a:latin typeface="Lato" panose="020F0502020204030203" pitchFamily="34" charset="0"/>
            </a:endParaRPr>
          </a:p>
          <a:p>
            <a:endParaRPr lang="fr-FR" sz="2800" b="0" i="0" u="none" strike="noStrike" baseline="0" dirty="0">
              <a:solidFill>
                <a:srgbClr val="000000"/>
              </a:solidFill>
              <a:latin typeface="Lato" panose="020F0502020204030203" pitchFamily="34" charset="0"/>
            </a:endParaRPr>
          </a:p>
          <a:p>
            <a:pPr algn="just"/>
            <a:r>
              <a:rPr lang="fr-FR" sz="2400" b="0" i="0" u="none" strike="noStrike" baseline="0" dirty="0">
                <a:solidFill>
                  <a:srgbClr val="000000"/>
                </a:solidFill>
                <a:latin typeface="Lato" panose="020F0502020204030203" pitchFamily="34" charset="0"/>
              </a:rPr>
              <a:t>Les ODD ont été adoptés en 2015 par les États membres de l’Organisation des Nations unies. Ils constituent "l’agenda 2030", un programme universel pour le développement durable que tous les pays doivent mettre en </a:t>
            </a:r>
            <a:r>
              <a:rPr lang="fr-FR" sz="2400" b="0" i="0" u="none" strike="noStrike" baseline="0" dirty="0" err="1">
                <a:solidFill>
                  <a:srgbClr val="000000"/>
                </a:solidFill>
                <a:latin typeface="Lato" panose="020F0502020204030203" pitchFamily="34" charset="0"/>
              </a:rPr>
              <a:t>oeuvre</a:t>
            </a:r>
            <a:r>
              <a:rPr lang="fr-FR" sz="2400" b="0" i="0" u="none" strike="noStrike" baseline="0" dirty="0">
                <a:solidFill>
                  <a:srgbClr val="000000"/>
                </a:solidFill>
                <a:latin typeface="Lato" panose="020F0502020204030203" pitchFamily="34" charset="0"/>
              </a:rPr>
              <a:t>. Le Parc du Luberon souhaite mettre en </a:t>
            </a:r>
            <a:r>
              <a:rPr lang="fr-FR" sz="2400" b="0" i="0" u="none" strike="noStrike" baseline="0" dirty="0" err="1">
                <a:solidFill>
                  <a:srgbClr val="000000"/>
                </a:solidFill>
                <a:latin typeface="Lato" panose="020F0502020204030203" pitchFamily="34" charset="0"/>
              </a:rPr>
              <a:t>oeuvre</a:t>
            </a:r>
            <a:r>
              <a:rPr lang="fr-FR" sz="2400" b="0" i="0" u="none" strike="noStrike" baseline="0" dirty="0">
                <a:solidFill>
                  <a:srgbClr val="000000"/>
                </a:solidFill>
                <a:latin typeface="Lato" panose="020F0502020204030203" pitchFamily="34" charset="0"/>
              </a:rPr>
              <a:t> les ODD afin de donner des réponses locales aux enjeux globaux. </a:t>
            </a:r>
            <a:endParaRPr lang="fr-FR" sz="2400" dirty="0"/>
          </a:p>
        </p:txBody>
      </p:sp>
      <p:pic>
        <p:nvPicPr>
          <p:cNvPr id="5" name="Image 4">
            <a:extLst>
              <a:ext uri="{FF2B5EF4-FFF2-40B4-BE49-F238E27FC236}">
                <a16:creationId xmlns:a16="http://schemas.microsoft.com/office/drawing/2014/main" id="{76C646AE-5427-5A9D-B4F6-F6233562808E}"/>
              </a:ext>
            </a:extLst>
          </p:cNvPr>
          <p:cNvPicPr>
            <a:picLocks noChangeAspect="1"/>
          </p:cNvPicPr>
          <p:nvPr/>
        </p:nvPicPr>
        <p:blipFill>
          <a:blip r:embed="rId5"/>
          <a:stretch>
            <a:fillRect/>
          </a:stretch>
        </p:blipFill>
        <p:spPr>
          <a:xfrm>
            <a:off x="7335146" y="1551199"/>
            <a:ext cx="1622654" cy="1650685"/>
          </a:xfrm>
          <a:prstGeom prst="rect">
            <a:avLst/>
          </a:prstGeom>
        </p:spPr>
      </p:pic>
    </p:spTree>
    <p:extLst>
      <p:ext uri="{BB962C8B-B14F-4D97-AF65-F5344CB8AC3E}">
        <p14:creationId xmlns:p14="http://schemas.microsoft.com/office/powerpoint/2010/main" val="2243955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9A31A-5642-45AB-FC51-F56F373DF7D7}"/>
            </a:ext>
          </a:extLst>
        </p:cNvPr>
        <p:cNvGrpSpPr/>
        <p:nvPr/>
      </p:nvGrpSpPr>
      <p:grpSpPr>
        <a:xfrm>
          <a:off x="0" y="0"/>
          <a:ext cx="0" cy="0"/>
          <a:chOff x="0" y="0"/>
          <a:chExt cx="0" cy="0"/>
        </a:xfrm>
      </p:grpSpPr>
      <p:sp>
        <p:nvSpPr>
          <p:cNvPr id="8" name="Espace réservé du numéro de diapositive 7">
            <a:extLst>
              <a:ext uri="{FF2B5EF4-FFF2-40B4-BE49-F238E27FC236}">
                <a16:creationId xmlns:a16="http://schemas.microsoft.com/office/drawing/2014/main" id="{827B73D9-8C26-DB0E-6672-E35689EFBC1F}"/>
              </a:ext>
            </a:extLst>
          </p:cNvPr>
          <p:cNvSpPr>
            <a:spLocks noGrp="1"/>
          </p:cNvSpPr>
          <p:nvPr>
            <p:ph type="sldNum" sz="quarter" idx="12"/>
          </p:nvPr>
        </p:nvSpPr>
        <p:spPr/>
        <p:txBody>
          <a:bodyPr/>
          <a:lstStyle/>
          <a:p>
            <a:fld id="{0857830D-2986-4260-B362-ECD285ADCA61}" type="slidenum">
              <a:rPr lang="fr-FR" smtClean="0"/>
              <a:t>17</a:t>
            </a:fld>
            <a:endParaRPr lang="fr-FR" dirty="0"/>
          </a:p>
        </p:txBody>
      </p:sp>
      <p:sp>
        <p:nvSpPr>
          <p:cNvPr id="10" name="ZoneTexte 9">
            <a:extLst>
              <a:ext uri="{FF2B5EF4-FFF2-40B4-BE49-F238E27FC236}">
                <a16:creationId xmlns:a16="http://schemas.microsoft.com/office/drawing/2014/main" id="{18CD1662-8B74-CD8A-78CC-E0EBA20F982A}"/>
              </a:ext>
            </a:extLst>
          </p:cNvPr>
          <p:cNvSpPr txBox="1"/>
          <p:nvPr/>
        </p:nvSpPr>
        <p:spPr>
          <a:xfrm>
            <a:off x="503167" y="44994"/>
            <a:ext cx="6532386" cy="954107"/>
          </a:xfrm>
          <a:prstGeom prst="rect">
            <a:avLst/>
          </a:prstGeom>
          <a:noFill/>
        </p:spPr>
        <p:txBody>
          <a:bodyPr wrap="square" rtlCol="0">
            <a:spAutoFit/>
          </a:bodyPr>
          <a:lstStyle/>
          <a:p>
            <a:r>
              <a:rPr lang="fr-FR" sz="2800">
                <a:solidFill>
                  <a:schemeClr val="accent2"/>
                </a:solidFill>
                <a:latin typeface="Lato" panose="020F0502020204030203" pitchFamily="34" charset="0"/>
                <a:ea typeface="Lato" panose="020F0502020204030203" pitchFamily="34" charset="0"/>
                <a:cs typeface="Lato" panose="020F0502020204030203" pitchFamily="34" charset="0"/>
              </a:rPr>
              <a:t>Qu’y a-t-il de nouveau dans la Charte #Luberon2040 ? </a:t>
            </a:r>
            <a:endParaRPr lang="fr-FR" sz="2800" dirty="0">
              <a:solidFill>
                <a:schemeClr val="accent2"/>
              </a:solidFill>
              <a:latin typeface="Lato" panose="020F0502020204030203" pitchFamily="34" charset="0"/>
              <a:ea typeface="Lato" panose="020F0502020204030203" pitchFamily="34" charset="0"/>
              <a:cs typeface="Lato" panose="020F0502020204030203" pitchFamily="34" charset="0"/>
            </a:endParaRPr>
          </a:p>
        </p:txBody>
      </p:sp>
      <p:pic>
        <p:nvPicPr>
          <p:cNvPr id="2" name="Espace réservé du contenu 7">
            <a:extLst>
              <a:ext uri="{FF2B5EF4-FFF2-40B4-BE49-F238E27FC236}">
                <a16:creationId xmlns:a16="http://schemas.microsoft.com/office/drawing/2014/main" id="{AB66D740-2F61-35AB-5375-3F07D3C66A85}"/>
              </a:ext>
            </a:extLst>
          </p:cNvPr>
          <p:cNvPicPr>
            <a:picLocks noGrp="1" noChangeAspect="1"/>
          </p:cNvPicPr>
          <p:nvPr/>
        </p:nvPicPr>
        <p:blipFill rotWithShape="1">
          <a:blip r:embed="rId3">
            <a:extLst>
              <a:ext uri="{28A0092B-C50C-407E-A947-70E740481C1C}">
                <a14:useLocalDpi xmlns:a14="http://schemas.microsoft.com/office/drawing/2010/main" val="0"/>
              </a:ext>
            </a:extLst>
          </a:blip>
          <a:srcRect l="16065" t="18023"/>
          <a:stretch/>
        </p:blipFill>
        <p:spPr>
          <a:xfrm flipV="1">
            <a:off x="0" y="932578"/>
            <a:ext cx="8408542" cy="133046"/>
          </a:xfrm>
          <a:prstGeom prst="rect">
            <a:avLst/>
          </a:prstGeom>
        </p:spPr>
      </p:pic>
      <p:pic>
        <p:nvPicPr>
          <p:cNvPr id="17" name="Image 16">
            <a:extLst>
              <a:ext uri="{FF2B5EF4-FFF2-40B4-BE49-F238E27FC236}">
                <a16:creationId xmlns:a16="http://schemas.microsoft.com/office/drawing/2014/main" id="{CA95D7DB-3D6E-4014-88E5-D187F283E3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1171" y="44994"/>
            <a:ext cx="1643865" cy="1264670"/>
          </a:xfrm>
          <a:prstGeom prst="rect">
            <a:avLst/>
          </a:prstGeom>
        </p:spPr>
      </p:pic>
      <p:sp>
        <p:nvSpPr>
          <p:cNvPr id="5" name="ZoneTexte 4">
            <a:extLst>
              <a:ext uri="{FF2B5EF4-FFF2-40B4-BE49-F238E27FC236}">
                <a16:creationId xmlns:a16="http://schemas.microsoft.com/office/drawing/2014/main" id="{297D523C-8A53-A353-DA43-A262C5AF4A2D}"/>
              </a:ext>
            </a:extLst>
          </p:cNvPr>
          <p:cNvSpPr txBox="1"/>
          <p:nvPr/>
        </p:nvSpPr>
        <p:spPr>
          <a:xfrm>
            <a:off x="967244" y="1953208"/>
            <a:ext cx="7262356" cy="3170099"/>
          </a:xfrm>
          <a:prstGeom prst="rect">
            <a:avLst/>
          </a:prstGeom>
          <a:noFill/>
        </p:spPr>
        <p:txBody>
          <a:bodyPr wrap="square">
            <a:spAutoFit/>
          </a:bodyPr>
          <a:lstStyle/>
          <a:p>
            <a:pPr algn="just"/>
            <a:r>
              <a:rPr lang="fr-FR" sz="2800" b="1" i="0" u="none" strike="noStrike" baseline="0" dirty="0">
                <a:solidFill>
                  <a:srgbClr val="000000"/>
                </a:solidFill>
                <a:latin typeface="Lato" panose="020F0502020204030203" pitchFamily="34" charset="0"/>
              </a:rPr>
              <a:t>Le nouveau </a:t>
            </a:r>
            <a:r>
              <a:rPr lang="fr-FR" sz="2800" b="1" i="0" u="none" strike="noStrike" baseline="0" dirty="0">
                <a:solidFill>
                  <a:srgbClr val="EE6320"/>
                </a:solidFill>
                <a:latin typeface="Lato" panose="020F0502020204030203" pitchFamily="34" charset="0"/>
              </a:rPr>
              <a:t>Plan de Parc </a:t>
            </a:r>
            <a:r>
              <a:rPr lang="fr-FR" sz="2800" b="1" i="0" u="none" strike="noStrike" baseline="0" dirty="0">
                <a:solidFill>
                  <a:srgbClr val="000000"/>
                </a:solidFill>
                <a:latin typeface="Lato" panose="020F0502020204030203" pitchFamily="34" charset="0"/>
              </a:rPr>
              <a:t>: </a:t>
            </a:r>
          </a:p>
          <a:p>
            <a:pPr algn="just"/>
            <a:endParaRPr lang="fr-FR" sz="2800" b="0" i="0" u="none" strike="noStrike" baseline="0" dirty="0">
              <a:solidFill>
                <a:srgbClr val="000000"/>
              </a:solidFill>
              <a:latin typeface="Lato" panose="020F0502020204030203" pitchFamily="34" charset="0"/>
            </a:endParaRPr>
          </a:p>
          <a:p>
            <a:pPr algn="just"/>
            <a:r>
              <a:rPr lang="fr-FR" sz="2400" b="0" i="0" u="none" strike="noStrike" baseline="0" dirty="0">
                <a:solidFill>
                  <a:srgbClr val="000000"/>
                </a:solidFill>
                <a:latin typeface="Lato" panose="020F0502020204030203" pitchFamily="34" charset="0"/>
              </a:rPr>
              <a:t>s’il attribue toujours une vocation préférentielle au foncier, il propose en plus </a:t>
            </a:r>
            <a:r>
              <a:rPr lang="fr-FR" sz="2400" b="1" i="0" u="none" strike="noStrike" baseline="0" dirty="0">
                <a:solidFill>
                  <a:schemeClr val="accent2"/>
                </a:solidFill>
                <a:latin typeface="Lato" panose="020F0502020204030203" pitchFamily="34" charset="0"/>
              </a:rPr>
              <a:t>une déclinaison par thématique, destinée à faciliter la compréhension </a:t>
            </a:r>
            <a:r>
              <a:rPr lang="fr-FR" sz="2400" b="0" i="0" u="none" strike="noStrike" baseline="0" dirty="0">
                <a:solidFill>
                  <a:srgbClr val="000000"/>
                </a:solidFill>
                <a:latin typeface="Lato" panose="020F0502020204030203" pitchFamily="34" charset="0"/>
              </a:rPr>
              <a:t>de ces choix : secteurs d’enjeux écologiques, paysages, ressource en eau, zones protégées, trame verte et bleue.... </a:t>
            </a:r>
            <a:endParaRPr lang="fr-FR" sz="2400" dirty="0"/>
          </a:p>
        </p:txBody>
      </p:sp>
    </p:spTree>
    <p:extLst>
      <p:ext uri="{BB962C8B-B14F-4D97-AF65-F5344CB8AC3E}">
        <p14:creationId xmlns:p14="http://schemas.microsoft.com/office/powerpoint/2010/main" val="55013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D6E3E-DCF6-88CE-4B56-8CFA47F60010}"/>
            </a:ext>
          </a:extLst>
        </p:cNvPr>
        <p:cNvGrpSpPr/>
        <p:nvPr/>
      </p:nvGrpSpPr>
      <p:grpSpPr>
        <a:xfrm>
          <a:off x="0" y="0"/>
          <a:ext cx="0" cy="0"/>
          <a:chOff x="0" y="0"/>
          <a:chExt cx="0" cy="0"/>
        </a:xfrm>
      </p:grpSpPr>
      <p:sp>
        <p:nvSpPr>
          <p:cNvPr id="8" name="Espace réservé du numéro de diapositive 7">
            <a:extLst>
              <a:ext uri="{FF2B5EF4-FFF2-40B4-BE49-F238E27FC236}">
                <a16:creationId xmlns:a16="http://schemas.microsoft.com/office/drawing/2014/main" id="{8DA06655-0AA4-78C4-A729-7E1CF83BC829}"/>
              </a:ext>
            </a:extLst>
          </p:cNvPr>
          <p:cNvSpPr>
            <a:spLocks noGrp="1"/>
          </p:cNvSpPr>
          <p:nvPr>
            <p:ph type="sldNum" sz="quarter" idx="12"/>
          </p:nvPr>
        </p:nvSpPr>
        <p:spPr/>
        <p:txBody>
          <a:bodyPr/>
          <a:lstStyle/>
          <a:p>
            <a:fld id="{0857830D-2986-4260-B362-ECD285ADCA61}" type="slidenum">
              <a:rPr lang="fr-FR" smtClean="0"/>
              <a:t>18</a:t>
            </a:fld>
            <a:endParaRPr lang="fr-FR" dirty="0"/>
          </a:p>
        </p:txBody>
      </p:sp>
      <p:sp>
        <p:nvSpPr>
          <p:cNvPr id="10" name="ZoneTexte 9">
            <a:extLst>
              <a:ext uri="{FF2B5EF4-FFF2-40B4-BE49-F238E27FC236}">
                <a16:creationId xmlns:a16="http://schemas.microsoft.com/office/drawing/2014/main" id="{92CBF1B2-B522-A7F5-BEB5-2214DEB0C80F}"/>
              </a:ext>
            </a:extLst>
          </p:cNvPr>
          <p:cNvSpPr txBox="1"/>
          <p:nvPr/>
        </p:nvSpPr>
        <p:spPr>
          <a:xfrm>
            <a:off x="503167" y="44994"/>
            <a:ext cx="6532386" cy="954107"/>
          </a:xfrm>
          <a:prstGeom prst="rect">
            <a:avLst/>
          </a:prstGeom>
          <a:noFill/>
        </p:spPr>
        <p:txBody>
          <a:bodyPr wrap="square" rtlCol="0">
            <a:spAutoFit/>
          </a:bodyPr>
          <a:lstStyle/>
          <a:p>
            <a:r>
              <a:rPr lang="fr-FR" sz="2800">
                <a:solidFill>
                  <a:schemeClr val="accent2"/>
                </a:solidFill>
                <a:latin typeface="Lato" panose="020F0502020204030203" pitchFamily="34" charset="0"/>
                <a:ea typeface="Lato" panose="020F0502020204030203" pitchFamily="34" charset="0"/>
                <a:cs typeface="Lato" panose="020F0502020204030203" pitchFamily="34" charset="0"/>
              </a:rPr>
              <a:t>Qu’y a-t-il de nouveau dans la Charte #Luberon2040 ? </a:t>
            </a:r>
            <a:endParaRPr lang="fr-FR" sz="2800" dirty="0">
              <a:solidFill>
                <a:schemeClr val="accent2"/>
              </a:solidFill>
              <a:latin typeface="Lato" panose="020F0502020204030203" pitchFamily="34" charset="0"/>
              <a:ea typeface="Lato" panose="020F0502020204030203" pitchFamily="34" charset="0"/>
              <a:cs typeface="Lato" panose="020F0502020204030203" pitchFamily="34" charset="0"/>
            </a:endParaRPr>
          </a:p>
        </p:txBody>
      </p:sp>
      <p:pic>
        <p:nvPicPr>
          <p:cNvPr id="2" name="Espace réservé du contenu 7">
            <a:extLst>
              <a:ext uri="{FF2B5EF4-FFF2-40B4-BE49-F238E27FC236}">
                <a16:creationId xmlns:a16="http://schemas.microsoft.com/office/drawing/2014/main" id="{47FCDF43-DE34-F4F9-7908-4A7515B0CB82}"/>
              </a:ext>
            </a:extLst>
          </p:cNvPr>
          <p:cNvPicPr>
            <a:picLocks noGrp="1" noChangeAspect="1"/>
          </p:cNvPicPr>
          <p:nvPr/>
        </p:nvPicPr>
        <p:blipFill rotWithShape="1">
          <a:blip r:embed="rId3">
            <a:extLst>
              <a:ext uri="{28A0092B-C50C-407E-A947-70E740481C1C}">
                <a14:useLocalDpi xmlns:a14="http://schemas.microsoft.com/office/drawing/2010/main" val="0"/>
              </a:ext>
            </a:extLst>
          </a:blip>
          <a:srcRect l="16065" t="18023"/>
          <a:stretch/>
        </p:blipFill>
        <p:spPr>
          <a:xfrm flipV="1">
            <a:off x="0" y="932578"/>
            <a:ext cx="8408542" cy="133046"/>
          </a:xfrm>
          <a:prstGeom prst="rect">
            <a:avLst/>
          </a:prstGeom>
        </p:spPr>
      </p:pic>
      <p:pic>
        <p:nvPicPr>
          <p:cNvPr id="17" name="Image 16">
            <a:extLst>
              <a:ext uri="{FF2B5EF4-FFF2-40B4-BE49-F238E27FC236}">
                <a16:creationId xmlns:a16="http://schemas.microsoft.com/office/drawing/2014/main" id="{B36089FE-EC23-2AD5-D874-8AD9B3DD67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1171" y="44994"/>
            <a:ext cx="1643865" cy="1264670"/>
          </a:xfrm>
          <a:prstGeom prst="rect">
            <a:avLst/>
          </a:prstGeom>
        </p:spPr>
      </p:pic>
      <p:sp>
        <p:nvSpPr>
          <p:cNvPr id="4" name="ZoneTexte 3">
            <a:extLst>
              <a:ext uri="{FF2B5EF4-FFF2-40B4-BE49-F238E27FC236}">
                <a16:creationId xmlns:a16="http://schemas.microsoft.com/office/drawing/2014/main" id="{77B352AD-3A1B-ADB7-5738-5723ABC0995A}"/>
              </a:ext>
            </a:extLst>
          </p:cNvPr>
          <p:cNvSpPr txBox="1"/>
          <p:nvPr/>
        </p:nvSpPr>
        <p:spPr>
          <a:xfrm>
            <a:off x="712700" y="1309664"/>
            <a:ext cx="7363107" cy="5139869"/>
          </a:xfrm>
          <a:prstGeom prst="rect">
            <a:avLst/>
          </a:prstGeom>
          <a:noFill/>
        </p:spPr>
        <p:txBody>
          <a:bodyPr wrap="square">
            <a:spAutoFit/>
          </a:bodyPr>
          <a:lstStyle/>
          <a:p>
            <a:pPr algn="just"/>
            <a:r>
              <a:rPr lang="fr-FR" sz="2800" b="1" i="0" u="none" strike="noStrike" baseline="0" dirty="0">
                <a:solidFill>
                  <a:srgbClr val="000000"/>
                </a:solidFill>
                <a:latin typeface="Lato" panose="020F0502020204030203" pitchFamily="34" charset="0"/>
              </a:rPr>
              <a:t>La nouvelle Charte propose une </a:t>
            </a:r>
            <a:r>
              <a:rPr lang="fr-FR" sz="2800" b="1" i="0" u="none" strike="noStrike" baseline="0" dirty="0">
                <a:solidFill>
                  <a:srgbClr val="EE6320"/>
                </a:solidFill>
                <a:latin typeface="Lato" panose="020F0502020204030203" pitchFamily="34" charset="0"/>
              </a:rPr>
              <a:t>approche paysagère ambitieuse </a:t>
            </a:r>
            <a:endParaRPr lang="fr-FR" sz="2800" b="0" i="0" u="none" strike="noStrike" baseline="0" dirty="0">
              <a:solidFill>
                <a:srgbClr val="EE6320"/>
              </a:solidFill>
              <a:latin typeface="Lato" panose="020F0502020204030203" pitchFamily="34" charset="0"/>
            </a:endParaRPr>
          </a:p>
          <a:p>
            <a:pPr algn="just"/>
            <a:r>
              <a:rPr lang="fr-FR" sz="2400" b="0" i="0" u="none" strike="noStrike" baseline="0" dirty="0">
                <a:solidFill>
                  <a:srgbClr val="000000"/>
                </a:solidFill>
                <a:latin typeface="Lato" panose="020F0502020204030203" pitchFamily="34" charset="0"/>
              </a:rPr>
              <a:t>formalisée dans un cahier des paysages abondamment illustré. </a:t>
            </a:r>
          </a:p>
          <a:p>
            <a:pPr algn="just"/>
            <a:endParaRPr lang="fr-FR" sz="2400" b="0" i="0" u="none" strike="noStrike" baseline="0" dirty="0">
              <a:solidFill>
                <a:srgbClr val="000000"/>
              </a:solidFill>
              <a:latin typeface="Lato" panose="020F0502020204030203" pitchFamily="34" charset="0"/>
            </a:endParaRPr>
          </a:p>
          <a:p>
            <a:pPr algn="just"/>
            <a:r>
              <a:rPr lang="fr-FR" sz="2800" b="1" i="0" u="none" strike="noStrike" baseline="0" dirty="0">
                <a:solidFill>
                  <a:srgbClr val="000000"/>
                </a:solidFill>
                <a:latin typeface="Lato" panose="020F0502020204030203" pitchFamily="34" charset="0"/>
              </a:rPr>
              <a:t>La Charte identifie des </a:t>
            </a:r>
            <a:r>
              <a:rPr lang="fr-FR" sz="2800" b="1" i="0" u="none" strike="noStrike" baseline="0" dirty="0">
                <a:solidFill>
                  <a:srgbClr val="EE6320"/>
                </a:solidFill>
                <a:latin typeface="Lato" panose="020F0502020204030203" pitchFamily="34" charset="0"/>
              </a:rPr>
              <a:t>secteurs d’enjeux écologiques (SEE)</a:t>
            </a:r>
            <a:r>
              <a:rPr lang="fr-FR" sz="2800" b="0" i="0" u="none" strike="noStrike" baseline="0" dirty="0">
                <a:solidFill>
                  <a:srgbClr val="000000"/>
                </a:solidFill>
                <a:latin typeface="Lato" panose="020F0502020204030203" pitchFamily="34" charset="0"/>
              </a:rPr>
              <a:t>, </a:t>
            </a:r>
          </a:p>
          <a:p>
            <a:pPr algn="just"/>
            <a:r>
              <a:rPr lang="fr-FR" sz="1800" b="0" i="0" u="none" strike="noStrike" baseline="0" dirty="0">
                <a:solidFill>
                  <a:srgbClr val="000000"/>
                </a:solidFill>
                <a:latin typeface="Lato" panose="020F0502020204030203" pitchFamily="34" charset="0"/>
              </a:rPr>
              <a:t>qui sont des secteurs naturels, agricoles ou périurbains, dont la biodiversité ou le patrimoine géologique sont riches mais qui ne sont pas spécialement protégés actuellement. Ils constituent la trame verte et bleue de notre territoire et la traduction locale de la "Stratégie nationale pour les aires protégées". </a:t>
            </a:r>
          </a:p>
          <a:p>
            <a:pPr algn="just"/>
            <a:r>
              <a:rPr lang="fr-FR" sz="1800" b="0" i="0" u="none" strike="noStrike" baseline="0" dirty="0">
                <a:solidFill>
                  <a:srgbClr val="000000"/>
                </a:solidFill>
                <a:latin typeface="Lato" panose="020F0502020204030203" pitchFamily="34" charset="0"/>
              </a:rPr>
              <a:t>En fonction des menaces actives sur ces secteurs ou de leur état de conservation, le Parc et ses partenaires fixeront des objectifs de préservation ou de restauration. </a:t>
            </a:r>
            <a:endParaRPr lang="fr-FR" dirty="0"/>
          </a:p>
        </p:txBody>
      </p:sp>
    </p:spTree>
    <p:extLst>
      <p:ext uri="{BB962C8B-B14F-4D97-AF65-F5344CB8AC3E}">
        <p14:creationId xmlns:p14="http://schemas.microsoft.com/office/powerpoint/2010/main" val="3881395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AB265-03FA-CFC4-62BF-A02A83F80379}"/>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7CE37A96-7152-1300-43CB-F2A48600F0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965" y="8964"/>
            <a:ext cx="10289309" cy="6859539"/>
          </a:xfrm>
          <a:prstGeom prst="rect">
            <a:avLst/>
          </a:prstGeom>
        </p:spPr>
      </p:pic>
      <p:sp>
        <p:nvSpPr>
          <p:cNvPr id="8" name="Espace réservé du numéro de diapositive 7">
            <a:extLst>
              <a:ext uri="{FF2B5EF4-FFF2-40B4-BE49-F238E27FC236}">
                <a16:creationId xmlns:a16="http://schemas.microsoft.com/office/drawing/2014/main" id="{925437E6-1821-4D59-976C-6C282AD362E3}"/>
              </a:ext>
            </a:extLst>
          </p:cNvPr>
          <p:cNvSpPr>
            <a:spLocks noGrp="1"/>
          </p:cNvSpPr>
          <p:nvPr>
            <p:ph type="sldNum" sz="quarter" idx="12"/>
          </p:nvPr>
        </p:nvSpPr>
        <p:spPr>
          <a:xfrm>
            <a:off x="7823200" y="6333833"/>
            <a:ext cx="1320800" cy="365125"/>
          </a:xfrm>
        </p:spPr>
        <p:txBody>
          <a:bodyPr/>
          <a:lstStyle/>
          <a:p>
            <a:r>
              <a:rPr lang="fr-FR" dirty="0"/>
              <a:t>Photo David Tatin</a:t>
            </a:r>
          </a:p>
        </p:txBody>
      </p:sp>
      <p:sp>
        <p:nvSpPr>
          <p:cNvPr id="5" name="ZoneTexte 4">
            <a:extLst>
              <a:ext uri="{FF2B5EF4-FFF2-40B4-BE49-F238E27FC236}">
                <a16:creationId xmlns:a16="http://schemas.microsoft.com/office/drawing/2014/main" id="{BC292146-39D1-F378-AE0E-59ABDD42FD46}"/>
              </a:ext>
            </a:extLst>
          </p:cNvPr>
          <p:cNvSpPr txBox="1"/>
          <p:nvPr/>
        </p:nvSpPr>
        <p:spPr>
          <a:xfrm>
            <a:off x="507800" y="524167"/>
            <a:ext cx="8239036" cy="1877437"/>
          </a:xfrm>
          <a:prstGeom prst="rect">
            <a:avLst/>
          </a:prstGeom>
          <a:noFill/>
        </p:spPr>
        <p:txBody>
          <a:bodyPr wrap="square" rtlCol="0">
            <a:spAutoFit/>
          </a:bodyPr>
          <a:lstStyle/>
          <a:p>
            <a:r>
              <a:rPr lang="fr-FR" sz="4000" dirty="0">
                <a:solidFill>
                  <a:schemeClr val="bg1"/>
                </a:solidFill>
              </a:rPr>
              <a:t>«</a:t>
            </a:r>
            <a:r>
              <a:rPr lang="fr-FR" sz="3600" dirty="0">
                <a:solidFill>
                  <a:schemeClr val="bg1"/>
                </a:solidFill>
              </a:rPr>
              <a:t> </a:t>
            </a:r>
            <a:r>
              <a:rPr lang="fr-FR" sz="3600" i="1" dirty="0">
                <a:solidFill>
                  <a:schemeClr val="bg1"/>
                </a:solidFill>
              </a:rPr>
              <a:t>Quand on me </a:t>
            </a:r>
            <a:r>
              <a:rPr lang="fr-FR" sz="3600" i="1" dirty="0">
                <a:solidFill>
                  <a:schemeClr val="bg1"/>
                </a:solidFill>
                <a:latin typeface="Lato" panose="020F0502020204030203" pitchFamily="34" charset="0"/>
                <a:ea typeface="Lato" panose="020F0502020204030203" pitchFamily="34" charset="0"/>
                <a:cs typeface="Lato" panose="020F0502020204030203" pitchFamily="34" charset="0"/>
              </a:rPr>
              <a:t>demande</a:t>
            </a:r>
            <a:r>
              <a:rPr lang="fr-FR" sz="3600" i="1" dirty="0">
                <a:solidFill>
                  <a:schemeClr val="bg1"/>
                </a:solidFill>
              </a:rPr>
              <a:t> ce qu’est un parc naturel régional et à quoi il sert,</a:t>
            </a:r>
          </a:p>
          <a:p>
            <a:r>
              <a:rPr lang="fr-FR" sz="3600" i="1" dirty="0">
                <a:solidFill>
                  <a:schemeClr val="bg1"/>
                </a:solidFill>
              </a:rPr>
              <a:t> je réponds : c’est avant tout une chance </a:t>
            </a:r>
            <a:r>
              <a:rPr lang="fr-FR" sz="3600" dirty="0">
                <a:solidFill>
                  <a:schemeClr val="bg1"/>
                </a:solidFill>
              </a:rPr>
              <a:t>! </a:t>
            </a:r>
            <a:r>
              <a:rPr lang="fr-FR" sz="4000" dirty="0">
                <a:solidFill>
                  <a:schemeClr val="bg1"/>
                </a:solidFill>
              </a:rPr>
              <a:t>»</a:t>
            </a:r>
          </a:p>
        </p:txBody>
      </p:sp>
      <p:sp>
        <p:nvSpPr>
          <p:cNvPr id="6" name="ZoneTexte 5">
            <a:extLst>
              <a:ext uri="{FF2B5EF4-FFF2-40B4-BE49-F238E27FC236}">
                <a16:creationId xmlns:a16="http://schemas.microsoft.com/office/drawing/2014/main" id="{4B34D81A-60B4-177F-0F5C-20BFCCDC3FA6}"/>
              </a:ext>
            </a:extLst>
          </p:cNvPr>
          <p:cNvSpPr txBox="1"/>
          <p:nvPr/>
        </p:nvSpPr>
        <p:spPr>
          <a:xfrm>
            <a:off x="507800" y="4148287"/>
            <a:ext cx="5246255" cy="1384995"/>
          </a:xfrm>
          <a:prstGeom prst="rect">
            <a:avLst/>
          </a:prstGeom>
          <a:noFill/>
        </p:spPr>
        <p:txBody>
          <a:bodyPr wrap="square" rtlCol="0">
            <a:spAutoFit/>
          </a:bodyPr>
          <a:lstStyle/>
          <a:p>
            <a:r>
              <a:rPr lang="fr-FR" sz="2800" dirty="0">
                <a:solidFill>
                  <a:schemeClr val="accent4">
                    <a:lumMod val="40000"/>
                    <a:lumOff val="60000"/>
                  </a:schemeClr>
                </a:solidFill>
                <a:latin typeface="Lato" panose="020F0502020204030203" pitchFamily="34" charset="0"/>
                <a:ea typeface="Lato" panose="020F0502020204030203" pitchFamily="34" charset="0"/>
                <a:cs typeface="Lato" panose="020F0502020204030203" pitchFamily="34" charset="0"/>
              </a:rPr>
              <a:t>Dominique Santoni</a:t>
            </a:r>
          </a:p>
          <a:p>
            <a:r>
              <a:rPr lang="fr-FR" sz="2800" dirty="0">
                <a:solidFill>
                  <a:schemeClr val="accent4">
                    <a:lumMod val="40000"/>
                    <a:lumOff val="60000"/>
                  </a:schemeClr>
                </a:solidFill>
                <a:latin typeface="Lato" panose="020F0502020204030203" pitchFamily="34" charset="0"/>
                <a:ea typeface="Lato" panose="020F0502020204030203" pitchFamily="34" charset="0"/>
                <a:cs typeface="Lato" panose="020F0502020204030203" pitchFamily="34" charset="0"/>
              </a:rPr>
              <a:t>Présidente du Parc du Luberon</a:t>
            </a:r>
          </a:p>
          <a:p>
            <a:endParaRPr lang="fr-FR" sz="2800" dirty="0">
              <a:solidFill>
                <a:schemeClr val="accent4">
                  <a:lumMod val="40000"/>
                  <a:lumOff val="60000"/>
                </a:schemeClr>
              </a:solidFill>
            </a:endParaRPr>
          </a:p>
        </p:txBody>
      </p:sp>
    </p:spTree>
    <p:extLst>
      <p:ext uri="{BB962C8B-B14F-4D97-AF65-F5344CB8AC3E}">
        <p14:creationId xmlns:p14="http://schemas.microsoft.com/office/powerpoint/2010/main" val="1653125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a:extLst>
              <a:ext uri="{FF2B5EF4-FFF2-40B4-BE49-F238E27FC236}">
                <a16:creationId xmlns:a16="http://schemas.microsoft.com/office/drawing/2014/main" id="{2D9C0B51-D7FD-4FE4-A719-3D7A9C11A7BA}"/>
              </a:ext>
            </a:extLst>
          </p:cNvPr>
          <p:cNvSpPr>
            <a:spLocks noGrp="1"/>
          </p:cNvSpPr>
          <p:nvPr>
            <p:ph type="sldNum" sz="quarter" idx="12"/>
          </p:nvPr>
        </p:nvSpPr>
        <p:spPr/>
        <p:txBody>
          <a:bodyPr/>
          <a:lstStyle/>
          <a:p>
            <a:fld id="{0857830D-2986-4260-B362-ECD285ADCA61}" type="slidenum">
              <a:rPr lang="fr-FR" smtClean="0"/>
              <a:t>2</a:t>
            </a:fld>
            <a:endParaRPr lang="fr-FR" dirty="0"/>
          </a:p>
        </p:txBody>
      </p:sp>
      <p:pic>
        <p:nvPicPr>
          <p:cNvPr id="3" name="Image 2">
            <a:extLst>
              <a:ext uri="{FF2B5EF4-FFF2-40B4-BE49-F238E27FC236}">
                <a16:creationId xmlns:a16="http://schemas.microsoft.com/office/drawing/2014/main" id="{9AEB0901-B34F-21A9-B222-A8472110BE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3351" y="-12205"/>
            <a:ext cx="1458441" cy="1122018"/>
          </a:xfrm>
          <a:prstGeom prst="rect">
            <a:avLst/>
          </a:prstGeom>
        </p:spPr>
      </p:pic>
      <p:sp>
        <p:nvSpPr>
          <p:cNvPr id="4" name="ZoneTexte 3">
            <a:extLst>
              <a:ext uri="{FF2B5EF4-FFF2-40B4-BE49-F238E27FC236}">
                <a16:creationId xmlns:a16="http://schemas.microsoft.com/office/drawing/2014/main" id="{2F3F2E1A-73D2-0BFD-F79B-2DB07825FBCE}"/>
              </a:ext>
            </a:extLst>
          </p:cNvPr>
          <p:cNvSpPr txBox="1"/>
          <p:nvPr/>
        </p:nvSpPr>
        <p:spPr>
          <a:xfrm>
            <a:off x="500679" y="216555"/>
            <a:ext cx="5588394" cy="769441"/>
          </a:xfrm>
          <a:prstGeom prst="rect">
            <a:avLst/>
          </a:prstGeom>
          <a:noFill/>
        </p:spPr>
        <p:txBody>
          <a:bodyPr wrap="square" rtlCol="0">
            <a:spAutoFit/>
          </a:bodyPr>
          <a:lstStyle/>
          <a:p>
            <a:r>
              <a:rPr lang="fr-FR" sz="4400" dirty="0"/>
              <a:t>Ordre du jour</a:t>
            </a:r>
          </a:p>
        </p:txBody>
      </p:sp>
      <p:sp>
        <p:nvSpPr>
          <p:cNvPr id="5" name="ZoneTexte 4">
            <a:extLst>
              <a:ext uri="{FF2B5EF4-FFF2-40B4-BE49-F238E27FC236}">
                <a16:creationId xmlns:a16="http://schemas.microsoft.com/office/drawing/2014/main" id="{320BA7C6-53E5-8211-3C06-6485FDD86B5F}"/>
              </a:ext>
            </a:extLst>
          </p:cNvPr>
          <p:cNvSpPr txBox="1"/>
          <p:nvPr/>
        </p:nvSpPr>
        <p:spPr>
          <a:xfrm>
            <a:off x="836216" y="1727406"/>
            <a:ext cx="6746839" cy="4031873"/>
          </a:xfrm>
          <a:prstGeom prst="rect">
            <a:avLst/>
          </a:prstGeom>
          <a:noFill/>
        </p:spPr>
        <p:txBody>
          <a:bodyPr wrap="square" rtlCol="0">
            <a:spAutoFit/>
          </a:bodyPr>
          <a:lstStyle/>
          <a:p>
            <a:pPr marL="457189" indent="-457189">
              <a:buFont typeface="Wingdings" panose="05000000000000000000" pitchFamily="2" charset="2"/>
              <a:buChar char="v"/>
            </a:pPr>
            <a:r>
              <a:rPr lang="fr-FR" sz="3200" b="1" dirty="0">
                <a:latin typeface="Lato" panose="020F0502020204030203" pitchFamily="34" charset="0"/>
                <a:ea typeface="Lato" panose="020F0502020204030203" pitchFamily="34" charset="0"/>
                <a:cs typeface="Lato" panose="020F0502020204030203" pitchFamily="34" charset="0"/>
              </a:rPr>
              <a:t>La Consultation des collectivités</a:t>
            </a:r>
          </a:p>
          <a:p>
            <a:endParaRPr lang="fr-FR" sz="3200" b="1" dirty="0">
              <a:latin typeface="Lato" panose="020F0502020204030203" pitchFamily="34" charset="0"/>
              <a:ea typeface="Lato" panose="020F0502020204030203" pitchFamily="34" charset="0"/>
              <a:cs typeface="Lato" panose="020F0502020204030203" pitchFamily="34" charset="0"/>
            </a:endParaRPr>
          </a:p>
          <a:p>
            <a:pPr marL="457189" indent="-457189">
              <a:buFont typeface="Wingdings" panose="05000000000000000000" pitchFamily="2" charset="2"/>
              <a:buChar char="v"/>
            </a:pPr>
            <a:r>
              <a:rPr lang="fr-FR" sz="3200" b="1" dirty="0">
                <a:latin typeface="Lato" panose="020F0502020204030203" pitchFamily="34" charset="0"/>
                <a:ea typeface="Lato" panose="020F0502020204030203" pitchFamily="34" charset="0"/>
                <a:cs typeface="Lato" panose="020F0502020204030203" pitchFamily="34" charset="0"/>
              </a:rPr>
              <a:t>Une Charte élaborée collectivement</a:t>
            </a:r>
          </a:p>
          <a:p>
            <a:pPr marL="457189" indent="-457189">
              <a:buFont typeface="Wingdings" panose="05000000000000000000" pitchFamily="2" charset="2"/>
              <a:buChar char="v"/>
            </a:pPr>
            <a:r>
              <a:rPr lang="fr-FR" sz="3200" b="1" dirty="0">
                <a:latin typeface="Lato" panose="020F0502020204030203" pitchFamily="34" charset="0"/>
                <a:ea typeface="Lato" panose="020F0502020204030203" pitchFamily="34" charset="0"/>
                <a:cs typeface="Lato" panose="020F0502020204030203" pitchFamily="34" charset="0"/>
              </a:rPr>
              <a:t>Les nouveautés de la Charte 2025-2040</a:t>
            </a:r>
          </a:p>
          <a:p>
            <a:pPr marL="457189" indent="-457189">
              <a:buFont typeface="Wingdings" panose="05000000000000000000" pitchFamily="2" charset="2"/>
              <a:buChar char="v"/>
            </a:pPr>
            <a:endParaRPr lang="fr-FR" sz="3200" b="1" dirty="0">
              <a:latin typeface="Lato" panose="020F0502020204030203" pitchFamily="34" charset="0"/>
              <a:ea typeface="Lato" panose="020F0502020204030203" pitchFamily="34" charset="0"/>
              <a:cs typeface="Lato" panose="020F0502020204030203" pitchFamily="34" charset="0"/>
            </a:endParaRPr>
          </a:p>
          <a:p>
            <a:pPr marL="457189" indent="-457189">
              <a:buFont typeface="Wingdings" panose="05000000000000000000" pitchFamily="2" charset="2"/>
              <a:buChar char="v"/>
            </a:pPr>
            <a:r>
              <a:rPr lang="fr-FR" sz="3200" b="1" dirty="0">
                <a:latin typeface="Lato" panose="020F0502020204030203" pitchFamily="34" charset="0"/>
                <a:ea typeface="Lato" panose="020F0502020204030203" pitchFamily="34" charset="0"/>
                <a:cs typeface="Lato" panose="020F0502020204030203" pitchFamily="34" charset="0"/>
              </a:rPr>
              <a:t>Pourquoi adhérer ?</a:t>
            </a:r>
          </a:p>
        </p:txBody>
      </p:sp>
      <p:pic>
        <p:nvPicPr>
          <p:cNvPr id="7" name="Espace réservé du contenu 7">
            <a:extLst>
              <a:ext uri="{FF2B5EF4-FFF2-40B4-BE49-F238E27FC236}">
                <a16:creationId xmlns:a16="http://schemas.microsoft.com/office/drawing/2014/main" id="{7C58D363-8825-EF45-9003-126011B53D57}"/>
              </a:ext>
            </a:extLst>
          </p:cNvPr>
          <p:cNvPicPr>
            <a:picLocks noGrp="1" noChangeAspect="1"/>
          </p:cNvPicPr>
          <p:nvPr/>
        </p:nvPicPr>
        <p:blipFill rotWithShape="1">
          <a:blip r:embed="rId3">
            <a:extLst>
              <a:ext uri="{28A0092B-C50C-407E-A947-70E740481C1C}">
                <a14:useLocalDpi xmlns:a14="http://schemas.microsoft.com/office/drawing/2010/main" val="0"/>
              </a:ext>
            </a:extLst>
          </a:blip>
          <a:srcRect l="16065" t="18023"/>
          <a:stretch/>
        </p:blipFill>
        <p:spPr>
          <a:xfrm flipV="1">
            <a:off x="0" y="868902"/>
            <a:ext cx="8408542" cy="133046"/>
          </a:xfrm>
          <a:prstGeom prst="rect">
            <a:avLst/>
          </a:prstGeom>
        </p:spPr>
      </p:pic>
    </p:spTree>
    <p:extLst>
      <p:ext uri="{BB962C8B-B14F-4D97-AF65-F5344CB8AC3E}">
        <p14:creationId xmlns:p14="http://schemas.microsoft.com/office/powerpoint/2010/main" val="1344802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a:extLst>
              <a:ext uri="{FF2B5EF4-FFF2-40B4-BE49-F238E27FC236}">
                <a16:creationId xmlns:a16="http://schemas.microsoft.com/office/drawing/2014/main" id="{2D9C0B51-D7FD-4FE4-A719-3D7A9C11A7BA}"/>
              </a:ext>
            </a:extLst>
          </p:cNvPr>
          <p:cNvSpPr>
            <a:spLocks noGrp="1"/>
          </p:cNvSpPr>
          <p:nvPr>
            <p:ph type="sldNum" sz="quarter" idx="12"/>
          </p:nvPr>
        </p:nvSpPr>
        <p:spPr/>
        <p:txBody>
          <a:bodyPr/>
          <a:lstStyle/>
          <a:p>
            <a:fld id="{0857830D-2986-4260-B362-ECD285ADCA61}" type="slidenum">
              <a:rPr lang="fr-FR" smtClean="0"/>
              <a:t>20</a:t>
            </a:fld>
            <a:endParaRPr lang="fr-FR" dirty="0"/>
          </a:p>
        </p:txBody>
      </p:sp>
      <p:sp>
        <p:nvSpPr>
          <p:cNvPr id="10" name="ZoneTexte 9">
            <a:extLst>
              <a:ext uri="{FF2B5EF4-FFF2-40B4-BE49-F238E27FC236}">
                <a16:creationId xmlns:a16="http://schemas.microsoft.com/office/drawing/2014/main" id="{0AE01B25-E37B-65B9-95B4-325BCCA2F602}"/>
              </a:ext>
            </a:extLst>
          </p:cNvPr>
          <p:cNvSpPr txBox="1"/>
          <p:nvPr/>
        </p:nvSpPr>
        <p:spPr>
          <a:xfrm>
            <a:off x="122306" y="31976"/>
            <a:ext cx="8004176" cy="646331"/>
          </a:xfrm>
          <a:prstGeom prst="rect">
            <a:avLst/>
          </a:prstGeom>
          <a:noFill/>
        </p:spPr>
        <p:txBody>
          <a:bodyPr wrap="square" rtlCol="0">
            <a:spAutoFit/>
          </a:bodyPr>
          <a:lstStyle/>
          <a:p>
            <a:r>
              <a:rPr lang="fr-FR" sz="3600" dirty="0"/>
              <a:t>Le </a:t>
            </a:r>
            <a:r>
              <a:rPr lang="fr-FR" sz="3600" b="1" dirty="0">
                <a:solidFill>
                  <a:schemeClr val="accent2">
                    <a:lumMod val="75000"/>
                  </a:schemeClr>
                </a:solidFill>
              </a:rPr>
              <a:t>+ Parc </a:t>
            </a:r>
            <a:r>
              <a:rPr lang="fr-FR" sz="3600" dirty="0"/>
              <a:t>pour les habitants </a:t>
            </a:r>
          </a:p>
        </p:txBody>
      </p:sp>
      <p:pic>
        <p:nvPicPr>
          <p:cNvPr id="17" name="Image 16">
            <a:extLst>
              <a:ext uri="{FF2B5EF4-FFF2-40B4-BE49-F238E27FC236}">
                <a16:creationId xmlns:a16="http://schemas.microsoft.com/office/drawing/2014/main" id="{CFC26CE3-2A25-26C3-91CC-290D3DB41F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6652" y="-12205"/>
            <a:ext cx="1639184" cy="1261069"/>
          </a:xfrm>
          <a:prstGeom prst="rect">
            <a:avLst/>
          </a:prstGeom>
        </p:spPr>
      </p:pic>
      <p:sp>
        <p:nvSpPr>
          <p:cNvPr id="3" name="ZoneTexte 2">
            <a:extLst>
              <a:ext uri="{FF2B5EF4-FFF2-40B4-BE49-F238E27FC236}">
                <a16:creationId xmlns:a16="http://schemas.microsoft.com/office/drawing/2014/main" id="{1F3D1B7F-6066-C48E-8ED6-B73DFBA5B264}"/>
              </a:ext>
            </a:extLst>
          </p:cNvPr>
          <p:cNvSpPr txBox="1"/>
          <p:nvPr/>
        </p:nvSpPr>
        <p:spPr>
          <a:xfrm>
            <a:off x="792049" y="1006655"/>
            <a:ext cx="7108965" cy="5196166"/>
          </a:xfrm>
          <a:prstGeom prst="rect">
            <a:avLst/>
          </a:prstGeom>
          <a:noFill/>
        </p:spPr>
        <p:txBody>
          <a:bodyPr wrap="square" rtlCol="0">
            <a:spAutoFit/>
          </a:bodyPr>
          <a:lstStyle/>
          <a:p>
            <a:pPr marL="342900" indent="-342900">
              <a:lnSpc>
                <a:spcPct val="150000"/>
              </a:lnSpc>
              <a:buClr>
                <a:schemeClr val="accent2">
                  <a:lumMod val="75000"/>
                </a:schemeClr>
              </a:buClr>
              <a:buFont typeface="Wingdings" panose="05000000000000000000" pitchFamily="2" charset="2"/>
              <a:buChar char="q"/>
            </a:pPr>
            <a:r>
              <a:rPr lang="fr-FR" sz="2800" dirty="0">
                <a:solidFill>
                  <a:schemeClr val="accent2">
                    <a:lumMod val="75000"/>
                  </a:schemeClr>
                </a:solidFill>
              </a:rPr>
              <a:t>  </a:t>
            </a:r>
            <a:r>
              <a:rPr lang="fr-FR" sz="2800" dirty="0"/>
              <a:t>Vivre dans un cadre de vie de qualité</a:t>
            </a:r>
          </a:p>
          <a:p>
            <a:pPr marL="342900" indent="-342900">
              <a:lnSpc>
                <a:spcPct val="150000"/>
              </a:lnSpc>
              <a:buClr>
                <a:schemeClr val="accent2">
                  <a:lumMod val="75000"/>
                </a:schemeClr>
              </a:buClr>
              <a:buFont typeface="Wingdings" panose="05000000000000000000" pitchFamily="2" charset="2"/>
              <a:buChar char="q"/>
            </a:pPr>
            <a:r>
              <a:rPr lang="fr-FR" sz="2800" dirty="0"/>
              <a:t>  Bénéficier de l’image positive du Parc et de l’attractivité du territoire pour la production de biens ou de services, notamment avec la marque Valeurs-Parc.</a:t>
            </a:r>
          </a:p>
          <a:p>
            <a:pPr marL="342900" indent="-342900">
              <a:lnSpc>
                <a:spcPct val="150000"/>
              </a:lnSpc>
              <a:buClr>
                <a:schemeClr val="accent2">
                  <a:lumMod val="75000"/>
                </a:schemeClr>
              </a:buClr>
              <a:buFont typeface="Wingdings" panose="05000000000000000000" pitchFamily="2" charset="2"/>
              <a:buChar char="q"/>
            </a:pPr>
            <a:r>
              <a:rPr lang="fr-FR" sz="2800" dirty="0"/>
              <a:t>  S’impliquer dans la vie et l’avenir de son territoire en participant aux démarches collectives du Parc.</a:t>
            </a:r>
          </a:p>
        </p:txBody>
      </p:sp>
      <p:pic>
        <p:nvPicPr>
          <p:cNvPr id="2" name="Espace réservé du contenu 7">
            <a:extLst>
              <a:ext uri="{FF2B5EF4-FFF2-40B4-BE49-F238E27FC236}">
                <a16:creationId xmlns:a16="http://schemas.microsoft.com/office/drawing/2014/main" id="{CDBC627B-1BF3-1DAD-676A-257066093CB9}"/>
              </a:ext>
            </a:extLst>
          </p:cNvPr>
          <p:cNvPicPr>
            <a:picLocks noGrp="1" noChangeAspect="1"/>
          </p:cNvPicPr>
          <p:nvPr/>
        </p:nvPicPr>
        <p:blipFill rotWithShape="1">
          <a:blip r:embed="rId4">
            <a:extLst>
              <a:ext uri="{28A0092B-C50C-407E-A947-70E740481C1C}">
                <a14:useLocalDpi xmlns:a14="http://schemas.microsoft.com/office/drawing/2010/main" val="0"/>
              </a:ext>
            </a:extLst>
          </a:blip>
          <a:srcRect l="16065" t="18023"/>
          <a:stretch/>
        </p:blipFill>
        <p:spPr>
          <a:xfrm flipV="1">
            <a:off x="0" y="698793"/>
            <a:ext cx="8408542" cy="133046"/>
          </a:xfrm>
          <a:prstGeom prst="rect">
            <a:avLst/>
          </a:prstGeom>
        </p:spPr>
      </p:pic>
    </p:spTree>
    <p:extLst>
      <p:ext uri="{BB962C8B-B14F-4D97-AF65-F5344CB8AC3E}">
        <p14:creationId xmlns:p14="http://schemas.microsoft.com/office/powerpoint/2010/main" val="3654226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C9430-984C-BC56-AE1D-D76A835286AC}"/>
            </a:ext>
          </a:extLst>
        </p:cNvPr>
        <p:cNvGrpSpPr/>
        <p:nvPr/>
      </p:nvGrpSpPr>
      <p:grpSpPr>
        <a:xfrm>
          <a:off x="0" y="0"/>
          <a:ext cx="0" cy="0"/>
          <a:chOff x="0" y="0"/>
          <a:chExt cx="0" cy="0"/>
        </a:xfrm>
      </p:grpSpPr>
      <p:sp>
        <p:nvSpPr>
          <p:cNvPr id="8" name="Espace réservé du numéro de diapositive 7">
            <a:extLst>
              <a:ext uri="{FF2B5EF4-FFF2-40B4-BE49-F238E27FC236}">
                <a16:creationId xmlns:a16="http://schemas.microsoft.com/office/drawing/2014/main" id="{546AD810-631E-86B8-6846-8E4910407727}"/>
              </a:ext>
            </a:extLst>
          </p:cNvPr>
          <p:cNvSpPr>
            <a:spLocks noGrp="1"/>
          </p:cNvSpPr>
          <p:nvPr>
            <p:ph type="sldNum" sz="quarter" idx="12"/>
          </p:nvPr>
        </p:nvSpPr>
        <p:spPr/>
        <p:txBody>
          <a:bodyPr/>
          <a:lstStyle/>
          <a:p>
            <a:fld id="{0857830D-2986-4260-B362-ECD285ADCA61}" type="slidenum">
              <a:rPr lang="fr-FR" smtClean="0"/>
              <a:t>21</a:t>
            </a:fld>
            <a:endParaRPr lang="fr-FR" dirty="0"/>
          </a:p>
        </p:txBody>
      </p:sp>
      <p:pic>
        <p:nvPicPr>
          <p:cNvPr id="17" name="Image 16">
            <a:extLst>
              <a:ext uri="{FF2B5EF4-FFF2-40B4-BE49-F238E27FC236}">
                <a16:creationId xmlns:a16="http://schemas.microsoft.com/office/drawing/2014/main" id="{7C0ED083-5BA2-12A6-25DD-87EFEB5DAE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6652" y="-12205"/>
            <a:ext cx="1639184" cy="1261069"/>
          </a:xfrm>
          <a:prstGeom prst="rect">
            <a:avLst/>
          </a:prstGeom>
        </p:spPr>
      </p:pic>
      <p:sp>
        <p:nvSpPr>
          <p:cNvPr id="3" name="ZoneTexte 2">
            <a:extLst>
              <a:ext uri="{FF2B5EF4-FFF2-40B4-BE49-F238E27FC236}">
                <a16:creationId xmlns:a16="http://schemas.microsoft.com/office/drawing/2014/main" id="{E8C2B2FA-9894-A459-4661-ED55B5154312}"/>
              </a:ext>
            </a:extLst>
          </p:cNvPr>
          <p:cNvSpPr txBox="1"/>
          <p:nvPr/>
        </p:nvSpPr>
        <p:spPr>
          <a:xfrm>
            <a:off x="628649" y="1064868"/>
            <a:ext cx="7350627" cy="5287473"/>
          </a:xfrm>
          <a:prstGeom prst="rect">
            <a:avLst/>
          </a:prstGeom>
          <a:noFill/>
        </p:spPr>
        <p:txBody>
          <a:bodyPr wrap="square" rtlCol="0">
            <a:spAutoFit/>
          </a:bodyPr>
          <a:lstStyle/>
          <a:p>
            <a:pPr marL="457200" indent="-457200">
              <a:buClr>
                <a:schemeClr val="accent2">
                  <a:lumMod val="75000"/>
                </a:schemeClr>
              </a:buClr>
              <a:buFont typeface="Wingdings" panose="05000000000000000000" pitchFamily="2" charset="2"/>
              <a:buChar char="q"/>
            </a:pPr>
            <a:r>
              <a:rPr lang="fr-FR" sz="2200" b="1" dirty="0"/>
              <a:t>Un atout </a:t>
            </a:r>
            <a:r>
              <a:rPr lang="fr-FR" sz="2200" dirty="0"/>
              <a:t>pour les projets communaux : 	</a:t>
            </a:r>
          </a:p>
          <a:p>
            <a:pPr>
              <a:buClr>
                <a:schemeClr val="accent2">
                  <a:lumMod val="75000"/>
                </a:schemeClr>
              </a:buClr>
            </a:pPr>
            <a:r>
              <a:rPr lang="fr-FR" sz="2200" dirty="0"/>
              <a:t> 	</a:t>
            </a:r>
            <a:r>
              <a:rPr lang="fr-FR" sz="2200" dirty="0">
                <a:solidFill>
                  <a:schemeClr val="accent2"/>
                </a:solidFill>
              </a:rPr>
              <a:t>un accompagnement pas-à-pas </a:t>
            </a:r>
            <a:r>
              <a:rPr lang="fr-FR" sz="2200" dirty="0"/>
              <a:t>en amont de vos projets </a:t>
            </a:r>
            <a:br>
              <a:rPr lang="fr-FR" sz="2200" dirty="0"/>
            </a:br>
            <a:r>
              <a:rPr lang="fr-FR" sz="2200" dirty="0"/>
              <a:t>	</a:t>
            </a:r>
            <a:r>
              <a:rPr lang="fr-FR" sz="2200" dirty="0">
                <a:solidFill>
                  <a:schemeClr val="accent2"/>
                </a:solidFill>
              </a:rPr>
              <a:t>une équipe pluridisciplinaire </a:t>
            </a:r>
            <a:r>
              <a:rPr lang="fr-FR" sz="2200" dirty="0"/>
              <a:t>à votre service</a:t>
            </a:r>
          </a:p>
          <a:p>
            <a:pPr>
              <a:buClr>
                <a:schemeClr val="accent2">
                  <a:lumMod val="75000"/>
                </a:schemeClr>
              </a:buClr>
            </a:pPr>
            <a:r>
              <a:rPr lang="fr-FR" sz="2200" dirty="0"/>
              <a:t>	</a:t>
            </a:r>
            <a:r>
              <a:rPr lang="fr-FR" sz="2200" dirty="0">
                <a:solidFill>
                  <a:schemeClr val="accent2"/>
                </a:solidFill>
              </a:rPr>
              <a:t>une mutualisation </a:t>
            </a:r>
            <a:r>
              <a:rPr lang="fr-FR" sz="2200" dirty="0"/>
              <a:t>des moyens</a:t>
            </a:r>
          </a:p>
          <a:p>
            <a:pPr marL="457200" indent="-457200">
              <a:lnSpc>
                <a:spcPct val="150000"/>
              </a:lnSpc>
              <a:buClr>
                <a:schemeClr val="accent2">
                  <a:lumMod val="75000"/>
                </a:schemeClr>
              </a:buClr>
              <a:buFont typeface="Wingdings" panose="05000000000000000000" pitchFamily="2" charset="2"/>
              <a:buChar char="q"/>
            </a:pPr>
            <a:r>
              <a:rPr lang="fr-FR" sz="2200" b="1" dirty="0"/>
              <a:t>Une solidarité </a:t>
            </a:r>
            <a:r>
              <a:rPr lang="fr-FR" sz="2200" dirty="0"/>
              <a:t>territoriale et un levier financier puissant :</a:t>
            </a:r>
          </a:p>
          <a:p>
            <a:pPr>
              <a:buClr>
                <a:schemeClr val="accent2">
                  <a:lumMod val="75000"/>
                </a:schemeClr>
              </a:buClr>
            </a:pPr>
            <a:r>
              <a:rPr lang="fr-FR" sz="2200" dirty="0"/>
              <a:t>	1 euros versé permet de recevoir 20 euros de la Région, 	des Départements, de l’Europe ou de l’Etat</a:t>
            </a:r>
          </a:p>
          <a:p>
            <a:pPr>
              <a:buClr>
                <a:schemeClr val="accent2">
                  <a:lumMod val="75000"/>
                </a:schemeClr>
              </a:buClr>
            </a:pPr>
            <a:r>
              <a:rPr lang="fr-FR" sz="2200" dirty="0"/>
              <a:t>	une </a:t>
            </a:r>
            <a:r>
              <a:rPr lang="fr-FR" sz="2200" b="1" dirty="0"/>
              <a:t>dotation financière est attribuée par l’Etat aux 	communes 	adhérentes à un Parc (DSCAR)</a:t>
            </a:r>
            <a:endParaRPr lang="fr-FR" sz="2200" dirty="0"/>
          </a:p>
          <a:p>
            <a:pPr marL="457200" indent="-457200">
              <a:lnSpc>
                <a:spcPct val="150000"/>
              </a:lnSpc>
              <a:buClr>
                <a:schemeClr val="accent2">
                  <a:lumMod val="75000"/>
                </a:schemeClr>
              </a:buClr>
              <a:buFont typeface="Wingdings" panose="05000000000000000000" pitchFamily="2" charset="2"/>
              <a:buChar char="q"/>
            </a:pPr>
            <a:r>
              <a:rPr lang="fr-FR" sz="2200" dirty="0"/>
              <a:t>Une participation aux </a:t>
            </a:r>
            <a:r>
              <a:rPr lang="fr-FR" sz="2200" b="1" dirty="0"/>
              <a:t>décisions </a:t>
            </a:r>
            <a:r>
              <a:rPr lang="fr-FR" sz="2200" dirty="0"/>
              <a:t>du Parc :</a:t>
            </a:r>
            <a:br>
              <a:rPr lang="fr-FR" sz="2200" dirty="0"/>
            </a:br>
            <a:r>
              <a:rPr lang="fr-FR" sz="2200" dirty="0"/>
              <a:t>1 commune = 1 voix au comité syndical</a:t>
            </a:r>
          </a:p>
          <a:p>
            <a:pPr marL="457200" indent="-457200">
              <a:lnSpc>
                <a:spcPct val="150000"/>
              </a:lnSpc>
              <a:buClr>
                <a:schemeClr val="accent2">
                  <a:lumMod val="75000"/>
                </a:schemeClr>
              </a:buClr>
              <a:buFont typeface="Wingdings" panose="05000000000000000000" pitchFamily="2" charset="2"/>
              <a:buChar char="q"/>
            </a:pPr>
            <a:r>
              <a:rPr lang="fr-FR" sz="2200" dirty="0"/>
              <a:t>Une </a:t>
            </a:r>
            <a:r>
              <a:rPr lang="fr-FR" sz="2200" b="1" dirty="0"/>
              <a:t>libre adhésion </a:t>
            </a:r>
            <a:r>
              <a:rPr lang="fr-FR" sz="2200" dirty="0"/>
              <a:t>du conseil municipal entre juillet et octobre 2025</a:t>
            </a:r>
          </a:p>
        </p:txBody>
      </p:sp>
      <p:pic>
        <p:nvPicPr>
          <p:cNvPr id="2" name="Espace réservé du contenu 7">
            <a:extLst>
              <a:ext uri="{FF2B5EF4-FFF2-40B4-BE49-F238E27FC236}">
                <a16:creationId xmlns:a16="http://schemas.microsoft.com/office/drawing/2014/main" id="{967C8F88-4FF6-A58F-9A33-CD12DF9A4E4B}"/>
              </a:ext>
            </a:extLst>
          </p:cNvPr>
          <p:cNvPicPr>
            <a:picLocks noGrp="1" noChangeAspect="1"/>
          </p:cNvPicPr>
          <p:nvPr/>
        </p:nvPicPr>
        <p:blipFill rotWithShape="1">
          <a:blip r:embed="rId4">
            <a:extLst>
              <a:ext uri="{28A0092B-C50C-407E-A947-70E740481C1C}">
                <a14:useLocalDpi xmlns:a14="http://schemas.microsoft.com/office/drawing/2010/main" val="0"/>
              </a:ext>
            </a:extLst>
          </a:blip>
          <a:srcRect l="16065" t="18023"/>
          <a:stretch/>
        </p:blipFill>
        <p:spPr>
          <a:xfrm flipV="1">
            <a:off x="0" y="698793"/>
            <a:ext cx="8408542" cy="133046"/>
          </a:xfrm>
          <a:prstGeom prst="rect">
            <a:avLst/>
          </a:prstGeom>
        </p:spPr>
      </p:pic>
      <p:sp>
        <p:nvSpPr>
          <p:cNvPr id="4" name="ZoneTexte 3">
            <a:extLst>
              <a:ext uri="{FF2B5EF4-FFF2-40B4-BE49-F238E27FC236}">
                <a16:creationId xmlns:a16="http://schemas.microsoft.com/office/drawing/2014/main" id="{B0D4C11C-CDE6-A14D-6E6E-B8AF26C66605}"/>
              </a:ext>
            </a:extLst>
          </p:cNvPr>
          <p:cNvSpPr txBox="1"/>
          <p:nvPr/>
        </p:nvSpPr>
        <p:spPr>
          <a:xfrm>
            <a:off x="205453" y="-171192"/>
            <a:ext cx="6669800" cy="920252"/>
          </a:xfrm>
          <a:prstGeom prst="rect">
            <a:avLst/>
          </a:prstGeom>
          <a:noFill/>
        </p:spPr>
        <p:txBody>
          <a:bodyPr wrap="square" rtlCol="0">
            <a:spAutoFit/>
          </a:bodyPr>
          <a:lstStyle/>
          <a:p>
            <a:pPr>
              <a:lnSpc>
                <a:spcPct val="150000"/>
              </a:lnSpc>
              <a:buClr>
                <a:schemeClr val="accent2">
                  <a:lumMod val="75000"/>
                </a:schemeClr>
              </a:buClr>
            </a:pPr>
            <a:r>
              <a:rPr lang="fr-FR" sz="4000" dirty="0"/>
              <a:t>Le</a:t>
            </a:r>
            <a:r>
              <a:rPr lang="fr-FR" sz="4000" dirty="0">
                <a:solidFill>
                  <a:schemeClr val="accent2">
                    <a:lumMod val="75000"/>
                  </a:schemeClr>
                </a:solidFill>
              </a:rPr>
              <a:t> </a:t>
            </a:r>
            <a:r>
              <a:rPr lang="fr-FR" sz="4000" b="1" dirty="0">
                <a:solidFill>
                  <a:schemeClr val="accent2">
                    <a:lumMod val="75000"/>
                  </a:schemeClr>
                </a:solidFill>
              </a:rPr>
              <a:t>+ Parc </a:t>
            </a:r>
            <a:r>
              <a:rPr lang="fr-FR" sz="4000" dirty="0"/>
              <a:t>pour la commune</a:t>
            </a:r>
          </a:p>
        </p:txBody>
      </p:sp>
    </p:spTree>
    <p:extLst>
      <p:ext uri="{BB962C8B-B14F-4D97-AF65-F5344CB8AC3E}">
        <p14:creationId xmlns:p14="http://schemas.microsoft.com/office/powerpoint/2010/main" val="54101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03B7A-E688-47FA-75E6-CF50BB0AA946}"/>
            </a:ext>
          </a:extLst>
        </p:cNvPr>
        <p:cNvGrpSpPr/>
        <p:nvPr/>
      </p:nvGrpSpPr>
      <p:grpSpPr>
        <a:xfrm>
          <a:off x="0" y="0"/>
          <a:ext cx="0" cy="0"/>
          <a:chOff x="0" y="0"/>
          <a:chExt cx="0" cy="0"/>
        </a:xfrm>
      </p:grpSpPr>
      <p:sp>
        <p:nvSpPr>
          <p:cNvPr id="8" name="Espace réservé du numéro de diapositive 7">
            <a:extLst>
              <a:ext uri="{FF2B5EF4-FFF2-40B4-BE49-F238E27FC236}">
                <a16:creationId xmlns:a16="http://schemas.microsoft.com/office/drawing/2014/main" id="{98542D81-501E-1260-21C2-4A2F6743940E}"/>
              </a:ext>
            </a:extLst>
          </p:cNvPr>
          <p:cNvSpPr>
            <a:spLocks noGrp="1"/>
          </p:cNvSpPr>
          <p:nvPr>
            <p:ph type="sldNum" sz="quarter" idx="12"/>
          </p:nvPr>
        </p:nvSpPr>
        <p:spPr/>
        <p:txBody>
          <a:bodyPr/>
          <a:lstStyle/>
          <a:p>
            <a:fld id="{0857830D-2986-4260-B362-ECD285ADCA61}" type="slidenum">
              <a:rPr lang="fr-FR" smtClean="0"/>
              <a:t>22</a:t>
            </a:fld>
            <a:endParaRPr lang="fr-FR" dirty="0"/>
          </a:p>
        </p:txBody>
      </p:sp>
      <p:pic>
        <p:nvPicPr>
          <p:cNvPr id="17" name="Image 16">
            <a:extLst>
              <a:ext uri="{FF2B5EF4-FFF2-40B4-BE49-F238E27FC236}">
                <a16:creationId xmlns:a16="http://schemas.microsoft.com/office/drawing/2014/main" id="{825D9895-227F-C95B-E54B-BFB86E2F0D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6652" y="-12205"/>
            <a:ext cx="1639184" cy="1261069"/>
          </a:xfrm>
          <a:prstGeom prst="rect">
            <a:avLst/>
          </a:prstGeom>
        </p:spPr>
      </p:pic>
      <p:sp>
        <p:nvSpPr>
          <p:cNvPr id="3" name="ZoneTexte 2">
            <a:extLst>
              <a:ext uri="{FF2B5EF4-FFF2-40B4-BE49-F238E27FC236}">
                <a16:creationId xmlns:a16="http://schemas.microsoft.com/office/drawing/2014/main" id="{FA2FDB61-9CB2-E1A5-D5A8-EEAD4B9A319F}"/>
              </a:ext>
            </a:extLst>
          </p:cNvPr>
          <p:cNvSpPr txBox="1"/>
          <p:nvPr/>
        </p:nvSpPr>
        <p:spPr>
          <a:xfrm>
            <a:off x="628649" y="1064868"/>
            <a:ext cx="7350627" cy="4832092"/>
          </a:xfrm>
          <a:prstGeom prst="rect">
            <a:avLst/>
          </a:prstGeom>
          <a:noFill/>
        </p:spPr>
        <p:txBody>
          <a:bodyPr wrap="square" rtlCol="0">
            <a:spAutoFit/>
          </a:bodyPr>
          <a:lstStyle/>
          <a:p>
            <a:pPr marL="457200" indent="-457200">
              <a:buClr>
                <a:schemeClr val="accent2">
                  <a:lumMod val="75000"/>
                </a:schemeClr>
              </a:buClr>
              <a:buFont typeface="Wingdings" panose="05000000000000000000" pitchFamily="2" charset="2"/>
              <a:buChar char="q"/>
            </a:pPr>
            <a:r>
              <a:rPr lang="fr-FR" sz="2800" b="1" dirty="0"/>
              <a:t>Une labellisation « Parc naturel régional » </a:t>
            </a:r>
            <a:r>
              <a:rPr lang="fr-FR" sz="2800" dirty="0"/>
              <a:t>signe de reconnaissance et de fierté, attribuée pour un territoire remarquable et pionnier</a:t>
            </a:r>
          </a:p>
          <a:p>
            <a:pPr marL="457200" indent="-457200">
              <a:buClr>
                <a:schemeClr val="accent2">
                  <a:lumMod val="75000"/>
                </a:schemeClr>
              </a:buClr>
              <a:buFont typeface="Wingdings" panose="05000000000000000000" pitchFamily="2" charset="2"/>
              <a:buChar char="q"/>
            </a:pPr>
            <a:endParaRPr lang="fr-FR" sz="2800" dirty="0"/>
          </a:p>
          <a:p>
            <a:pPr marL="457200" indent="-457200">
              <a:buClr>
                <a:schemeClr val="accent2">
                  <a:lumMod val="75000"/>
                </a:schemeClr>
              </a:buClr>
              <a:buFont typeface="Wingdings" panose="05000000000000000000" pitchFamily="2" charset="2"/>
              <a:buChar char="q"/>
            </a:pPr>
            <a:r>
              <a:rPr lang="fr-FR" sz="2800" b="1" dirty="0"/>
              <a:t>Une seule structure de gestion </a:t>
            </a:r>
            <a:r>
              <a:rPr lang="fr-FR" sz="2800" dirty="0"/>
              <a:t>à l’échelle de plusieurs massifs liés par les mêmes enjeux et par une communauté de destin</a:t>
            </a:r>
          </a:p>
          <a:p>
            <a:pPr marL="457200" indent="-457200">
              <a:buClr>
                <a:schemeClr val="accent2">
                  <a:lumMod val="75000"/>
                </a:schemeClr>
              </a:buClr>
              <a:buFont typeface="Wingdings" panose="05000000000000000000" pitchFamily="2" charset="2"/>
              <a:buChar char="q"/>
            </a:pPr>
            <a:endParaRPr lang="fr-FR" sz="2800" dirty="0"/>
          </a:p>
          <a:p>
            <a:pPr marL="457200" indent="-457200">
              <a:buClr>
                <a:schemeClr val="accent2">
                  <a:lumMod val="75000"/>
                </a:schemeClr>
              </a:buClr>
              <a:buFont typeface="Wingdings" panose="05000000000000000000" pitchFamily="2" charset="2"/>
              <a:buChar char="q"/>
            </a:pPr>
            <a:r>
              <a:rPr lang="fr-FR" sz="2800" b="1" dirty="0"/>
              <a:t>Une vision pour l’avenir </a:t>
            </a:r>
            <a:r>
              <a:rPr lang="fr-FR" sz="2800" dirty="0"/>
              <a:t>: conserver ce qui fait la force du territoire tout en se préparant à faire face aux changements</a:t>
            </a:r>
          </a:p>
        </p:txBody>
      </p:sp>
      <p:pic>
        <p:nvPicPr>
          <p:cNvPr id="2" name="Espace réservé du contenu 7">
            <a:extLst>
              <a:ext uri="{FF2B5EF4-FFF2-40B4-BE49-F238E27FC236}">
                <a16:creationId xmlns:a16="http://schemas.microsoft.com/office/drawing/2014/main" id="{01527E35-B281-7BFB-1F68-04E23D170266}"/>
              </a:ext>
            </a:extLst>
          </p:cNvPr>
          <p:cNvPicPr>
            <a:picLocks noGrp="1" noChangeAspect="1"/>
          </p:cNvPicPr>
          <p:nvPr/>
        </p:nvPicPr>
        <p:blipFill rotWithShape="1">
          <a:blip r:embed="rId4">
            <a:extLst>
              <a:ext uri="{28A0092B-C50C-407E-A947-70E740481C1C}">
                <a14:useLocalDpi xmlns:a14="http://schemas.microsoft.com/office/drawing/2010/main" val="0"/>
              </a:ext>
            </a:extLst>
          </a:blip>
          <a:srcRect l="16065" t="18023"/>
          <a:stretch/>
        </p:blipFill>
        <p:spPr>
          <a:xfrm flipV="1">
            <a:off x="0" y="698793"/>
            <a:ext cx="8408542" cy="133046"/>
          </a:xfrm>
          <a:prstGeom prst="rect">
            <a:avLst/>
          </a:prstGeom>
        </p:spPr>
      </p:pic>
      <p:sp>
        <p:nvSpPr>
          <p:cNvPr id="4" name="ZoneTexte 3">
            <a:extLst>
              <a:ext uri="{FF2B5EF4-FFF2-40B4-BE49-F238E27FC236}">
                <a16:creationId xmlns:a16="http://schemas.microsoft.com/office/drawing/2014/main" id="{92198DC9-7943-14E0-7F39-3D37B98DB7E9}"/>
              </a:ext>
            </a:extLst>
          </p:cNvPr>
          <p:cNvSpPr txBox="1"/>
          <p:nvPr/>
        </p:nvSpPr>
        <p:spPr>
          <a:xfrm>
            <a:off x="205453" y="-171192"/>
            <a:ext cx="6669800" cy="920252"/>
          </a:xfrm>
          <a:prstGeom prst="rect">
            <a:avLst/>
          </a:prstGeom>
          <a:noFill/>
        </p:spPr>
        <p:txBody>
          <a:bodyPr wrap="square" rtlCol="0">
            <a:spAutoFit/>
          </a:bodyPr>
          <a:lstStyle/>
          <a:p>
            <a:pPr>
              <a:lnSpc>
                <a:spcPct val="150000"/>
              </a:lnSpc>
              <a:buClr>
                <a:schemeClr val="accent2">
                  <a:lumMod val="75000"/>
                </a:schemeClr>
              </a:buClr>
            </a:pPr>
            <a:r>
              <a:rPr lang="fr-FR" sz="4000" dirty="0"/>
              <a:t>Le</a:t>
            </a:r>
            <a:r>
              <a:rPr lang="fr-FR" sz="4000" dirty="0">
                <a:solidFill>
                  <a:schemeClr val="accent2">
                    <a:lumMod val="75000"/>
                  </a:schemeClr>
                </a:solidFill>
              </a:rPr>
              <a:t> </a:t>
            </a:r>
            <a:r>
              <a:rPr lang="fr-FR" sz="4000" b="1" dirty="0">
                <a:solidFill>
                  <a:schemeClr val="accent2">
                    <a:lumMod val="75000"/>
                  </a:schemeClr>
                </a:solidFill>
              </a:rPr>
              <a:t>+ Parc </a:t>
            </a:r>
            <a:r>
              <a:rPr lang="fr-FR" sz="4000" dirty="0"/>
              <a:t>pour le territoire</a:t>
            </a:r>
          </a:p>
        </p:txBody>
      </p:sp>
    </p:spTree>
    <p:extLst>
      <p:ext uri="{BB962C8B-B14F-4D97-AF65-F5344CB8AC3E}">
        <p14:creationId xmlns:p14="http://schemas.microsoft.com/office/powerpoint/2010/main" val="2659034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9F619B-6AAD-4544-8E44-DBE6474DF88F}"/>
              </a:ext>
            </a:extLst>
          </p:cNvPr>
          <p:cNvSpPr>
            <a:spLocks noGrp="1"/>
          </p:cNvSpPr>
          <p:nvPr>
            <p:ph type="ctrTitle"/>
          </p:nvPr>
        </p:nvSpPr>
        <p:spPr>
          <a:xfrm>
            <a:off x="1841201" y="2687781"/>
            <a:ext cx="5645449" cy="673883"/>
          </a:xfrm>
        </p:spPr>
        <p:txBody>
          <a:bodyPr>
            <a:noAutofit/>
          </a:bodyPr>
          <a:lstStyle/>
          <a:p>
            <a:pPr>
              <a:spcBef>
                <a:spcPts val="0"/>
              </a:spcBef>
              <a:spcAft>
                <a:spcPts val="600"/>
              </a:spcAft>
            </a:pPr>
            <a:br>
              <a:rPr lang="fr-FR" sz="4000" b="1" dirty="0">
                <a:solidFill>
                  <a:srgbClr val="168767"/>
                </a:solidFill>
                <a:latin typeface="Lato" panose="020F0502020204030203" pitchFamily="34" charset="0"/>
                <a:ea typeface="Lato" panose="020F0502020204030203" pitchFamily="34" charset="0"/>
                <a:cs typeface="Lato" panose="020F0502020204030203" pitchFamily="34" charset="0"/>
              </a:rPr>
            </a:br>
            <a:br>
              <a:rPr lang="fr-FR" sz="4000" b="1" dirty="0">
                <a:solidFill>
                  <a:srgbClr val="168767"/>
                </a:solidFill>
                <a:latin typeface="Lato" panose="020F0502020204030203" pitchFamily="34" charset="0"/>
                <a:ea typeface="Lato" panose="020F0502020204030203" pitchFamily="34" charset="0"/>
                <a:cs typeface="Lato" panose="020F0502020204030203" pitchFamily="34" charset="0"/>
              </a:rPr>
            </a:br>
            <a:br>
              <a:rPr lang="fr-FR" sz="4000" b="1" dirty="0">
                <a:solidFill>
                  <a:srgbClr val="168767"/>
                </a:solidFill>
                <a:latin typeface="Lato" panose="020F0502020204030203" pitchFamily="34" charset="0"/>
                <a:ea typeface="Lato" panose="020F0502020204030203" pitchFamily="34" charset="0"/>
                <a:cs typeface="Lato" panose="020F0502020204030203" pitchFamily="34" charset="0"/>
              </a:rPr>
            </a:br>
            <a:r>
              <a:rPr lang="fr-FR" sz="4000" i="1" dirty="0">
                <a:solidFill>
                  <a:schemeClr val="accent2">
                    <a:lumMod val="75000"/>
                  </a:schemeClr>
                </a:solidFill>
                <a:latin typeface="Lato" panose="020F0502020204030203" pitchFamily="34" charset="0"/>
                <a:ea typeface="Lato" panose="020F0502020204030203" pitchFamily="34" charset="0"/>
                <a:cs typeface="Lato" panose="020F0502020204030203" pitchFamily="34" charset="0"/>
              </a:rPr>
              <a:t>Vos questions </a:t>
            </a:r>
            <a:endParaRPr lang="fr-FR" sz="4000" b="1" dirty="0">
              <a:latin typeface="Lato" panose="020F0502020204030203" pitchFamily="34" charset="0"/>
              <a:ea typeface="Lato" panose="020F0502020204030203" pitchFamily="34" charset="0"/>
              <a:cs typeface="Lato" panose="020F0502020204030203" pitchFamily="34" charset="0"/>
            </a:endParaRPr>
          </a:p>
        </p:txBody>
      </p:sp>
      <p:pic>
        <p:nvPicPr>
          <p:cNvPr id="13" name="Image 12">
            <a:extLst>
              <a:ext uri="{FF2B5EF4-FFF2-40B4-BE49-F238E27FC236}">
                <a16:creationId xmlns:a16="http://schemas.microsoft.com/office/drawing/2014/main" id="{B58E053F-5485-4D26-895C-E746E20A047B}"/>
              </a:ext>
            </a:extLst>
          </p:cNvPr>
          <p:cNvPicPr>
            <a:picLocks noChangeAspect="1"/>
          </p:cNvPicPr>
          <p:nvPr/>
        </p:nvPicPr>
        <p:blipFill rotWithShape="1">
          <a:blip r:embed="rId3"/>
          <a:srcRect l="5882"/>
          <a:stretch/>
        </p:blipFill>
        <p:spPr>
          <a:xfrm>
            <a:off x="0" y="5439936"/>
            <a:ext cx="954173" cy="1210607"/>
          </a:xfrm>
          <a:prstGeom prst="rect">
            <a:avLst/>
          </a:prstGeom>
        </p:spPr>
      </p:pic>
      <p:pic>
        <p:nvPicPr>
          <p:cNvPr id="19" name="Image 18">
            <a:extLst>
              <a:ext uri="{FF2B5EF4-FFF2-40B4-BE49-F238E27FC236}">
                <a16:creationId xmlns:a16="http://schemas.microsoft.com/office/drawing/2014/main" id="{BC11C912-00C2-40C8-BE95-F182244BF79B}"/>
              </a:ext>
            </a:extLst>
          </p:cNvPr>
          <p:cNvPicPr>
            <a:picLocks noChangeAspect="1"/>
          </p:cNvPicPr>
          <p:nvPr/>
        </p:nvPicPr>
        <p:blipFill>
          <a:blip r:embed="rId4"/>
          <a:stretch>
            <a:fillRect/>
          </a:stretch>
        </p:blipFill>
        <p:spPr>
          <a:xfrm>
            <a:off x="103366" y="6650543"/>
            <a:ext cx="525284" cy="141865"/>
          </a:xfrm>
          <a:prstGeom prst="rect">
            <a:avLst/>
          </a:prstGeom>
        </p:spPr>
      </p:pic>
      <p:sp>
        <p:nvSpPr>
          <p:cNvPr id="3" name="Espace réservé du numéro de diapositive 2">
            <a:extLst>
              <a:ext uri="{FF2B5EF4-FFF2-40B4-BE49-F238E27FC236}">
                <a16:creationId xmlns:a16="http://schemas.microsoft.com/office/drawing/2014/main" id="{19520668-58CA-4E64-B8CC-71BD65F6A288}"/>
              </a:ext>
            </a:extLst>
          </p:cNvPr>
          <p:cNvSpPr>
            <a:spLocks noGrp="1"/>
          </p:cNvSpPr>
          <p:nvPr>
            <p:ph type="sldNum" sz="quarter" idx="12"/>
          </p:nvPr>
        </p:nvSpPr>
        <p:spPr/>
        <p:txBody>
          <a:bodyPr/>
          <a:lstStyle/>
          <a:p>
            <a:fld id="{0857830D-2986-4260-B362-ECD285ADCA61}" type="slidenum">
              <a:rPr lang="fr-FR" smtClean="0"/>
              <a:t>23</a:t>
            </a:fld>
            <a:endParaRPr lang="fr-FR"/>
          </a:p>
        </p:txBody>
      </p:sp>
      <p:pic>
        <p:nvPicPr>
          <p:cNvPr id="4" name="Image 3">
            <a:extLst>
              <a:ext uri="{FF2B5EF4-FFF2-40B4-BE49-F238E27FC236}">
                <a16:creationId xmlns:a16="http://schemas.microsoft.com/office/drawing/2014/main" id="{F9C58A22-BCC6-F936-DDEC-6BEA9DE70BCF}"/>
              </a:ext>
            </a:extLst>
          </p:cNvPr>
          <p:cNvPicPr>
            <a:picLocks noChangeAspect="1"/>
          </p:cNvPicPr>
          <p:nvPr/>
        </p:nvPicPr>
        <p:blipFill>
          <a:blip r:embed="rId5"/>
          <a:stretch>
            <a:fillRect/>
          </a:stretch>
        </p:blipFill>
        <p:spPr>
          <a:xfrm>
            <a:off x="7336251" y="322437"/>
            <a:ext cx="1567914" cy="1206559"/>
          </a:xfrm>
          <a:prstGeom prst="rect">
            <a:avLst/>
          </a:prstGeom>
        </p:spPr>
      </p:pic>
      <p:pic>
        <p:nvPicPr>
          <p:cNvPr id="8" name="Image 7">
            <a:extLst>
              <a:ext uri="{FF2B5EF4-FFF2-40B4-BE49-F238E27FC236}">
                <a16:creationId xmlns:a16="http://schemas.microsoft.com/office/drawing/2014/main" id="{28F7CDB7-6B45-E99E-47AC-9D8744E22E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0857" y="207457"/>
            <a:ext cx="1412816" cy="1674385"/>
          </a:xfrm>
          <a:prstGeom prst="rect">
            <a:avLst/>
          </a:prstGeom>
        </p:spPr>
      </p:pic>
      <p:pic>
        <p:nvPicPr>
          <p:cNvPr id="7" name="Image 6">
            <a:extLst>
              <a:ext uri="{FF2B5EF4-FFF2-40B4-BE49-F238E27FC236}">
                <a16:creationId xmlns:a16="http://schemas.microsoft.com/office/drawing/2014/main" id="{5022F539-AA68-2669-220A-60B41060E4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84965" y="5899128"/>
            <a:ext cx="2461932" cy="720000"/>
          </a:xfrm>
          <a:prstGeom prst="rect">
            <a:avLst/>
          </a:prstGeom>
        </p:spPr>
      </p:pic>
      <p:pic>
        <p:nvPicPr>
          <p:cNvPr id="9" name="Image 8">
            <a:extLst>
              <a:ext uri="{FF2B5EF4-FFF2-40B4-BE49-F238E27FC236}">
                <a16:creationId xmlns:a16="http://schemas.microsoft.com/office/drawing/2014/main" id="{19C2C763-0990-7B3D-0966-220358BD81C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7203" y="5999406"/>
            <a:ext cx="819086" cy="720000"/>
          </a:xfrm>
          <a:prstGeom prst="rect">
            <a:avLst/>
          </a:prstGeom>
        </p:spPr>
      </p:pic>
    </p:spTree>
    <p:extLst>
      <p:ext uri="{BB962C8B-B14F-4D97-AF65-F5344CB8AC3E}">
        <p14:creationId xmlns:p14="http://schemas.microsoft.com/office/powerpoint/2010/main" val="599636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a:extLst>
              <a:ext uri="{FF2B5EF4-FFF2-40B4-BE49-F238E27FC236}">
                <a16:creationId xmlns:a16="http://schemas.microsoft.com/office/drawing/2014/main" id="{2D9C0B51-D7FD-4FE4-A719-3D7A9C11A7BA}"/>
              </a:ext>
            </a:extLst>
          </p:cNvPr>
          <p:cNvSpPr>
            <a:spLocks noGrp="1"/>
          </p:cNvSpPr>
          <p:nvPr>
            <p:ph type="sldNum" sz="quarter" idx="12"/>
          </p:nvPr>
        </p:nvSpPr>
        <p:spPr/>
        <p:txBody>
          <a:bodyPr/>
          <a:lstStyle/>
          <a:p>
            <a:fld id="{0857830D-2986-4260-B362-ECD285ADCA61}" type="slidenum">
              <a:rPr lang="fr-FR" smtClean="0"/>
              <a:t>3</a:t>
            </a:fld>
            <a:endParaRPr lang="fr-FR" dirty="0"/>
          </a:p>
        </p:txBody>
      </p:sp>
      <p:pic>
        <p:nvPicPr>
          <p:cNvPr id="3" name="Image 2">
            <a:extLst>
              <a:ext uri="{FF2B5EF4-FFF2-40B4-BE49-F238E27FC236}">
                <a16:creationId xmlns:a16="http://schemas.microsoft.com/office/drawing/2014/main" id="{7039B5B7-B396-4529-6758-4F8ED05336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1959"/>
            <a:ext cx="9144000" cy="6554081"/>
          </a:xfrm>
          <a:prstGeom prst="rect">
            <a:avLst/>
          </a:prstGeom>
        </p:spPr>
      </p:pic>
    </p:spTree>
    <p:extLst>
      <p:ext uri="{BB962C8B-B14F-4D97-AF65-F5344CB8AC3E}">
        <p14:creationId xmlns:p14="http://schemas.microsoft.com/office/powerpoint/2010/main" val="31557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e 7">
            <a:extLst>
              <a:ext uri="{FF2B5EF4-FFF2-40B4-BE49-F238E27FC236}">
                <a16:creationId xmlns:a16="http://schemas.microsoft.com/office/drawing/2014/main" id="{F7D755DD-2707-C141-E5DC-CCB0A6776D7B}"/>
              </a:ext>
            </a:extLst>
          </p:cNvPr>
          <p:cNvGraphicFramePr/>
          <p:nvPr>
            <p:extLst>
              <p:ext uri="{D42A27DB-BD31-4B8C-83A1-F6EECF244321}">
                <p14:modId xmlns:p14="http://schemas.microsoft.com/office/powerpoint/2010/main" val="772452870"/>
              </p:ext>
            </p:extLst>
          </p:nvPr>
        </p:nvGraphicFramePr>
        <p:xfrm>
          <a:off x="367728" y="3788548"/>
          <a:ext cx="8408542" cy="2556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space réservé du numéro de diapositive 4">
            <a:extLst>
              <a:ext uri="{FF2B5EF4-FFF2-40B4-BE49-F238E27FC236}">
                <a16:creationId xmlns:a16="http://schemas.microsoft.com/office/drawing/2014/main" id="{D0BDA1B2-176E-C1D5-566D-2605A884E466}"/>
              </a:ext>
            </a:extLst>
          </p:cNvPr>
          <p:cNvSpPr>
            <a:spLocks noGrp="1"/>
          </p:cNvSpPr>
          <p:nvPr>
            <p:ph type="sldNum" sz="quarter" idx="12"/>
          </p:nvPr>
        </p:nvSpPr>
        <p:spPr>
          <a:xfrm>
            <a:off x="3299468" y="5767022"/>
            <a:ext cx="2558473" cy="577957"/>
          </a:xfrm>
        </p:spPr>
        <p:txBody>
          <a:bodyPr/>
          <a:lstStyle/>
          <a:p>
            <a:pPr algn="ctr"/>
            <a:r>
              <a:rPr lang="fr-FR" sz="1800" dirty="0">
                <a:latin typeface="Lato" panose="020F0502020204030203" pitchFamily="34" charset="0"/>
                <a:ea typeface="Lato" panose="020F0502020204030203" pitchFamily="34" charset="0"/>
                <a:cs typeface="Lato" panose="020F0502020204030203" pitchFamily="34" charset="0"/>
              </a:rPr>
              <a:t>Plénière de la Région : 12 décembre 2025</a:t>
            </a:r>
          </a:p>
        </p:txBody>
      </p:sp>
      <p:pic>
        <p:nvPicPr>
          <p:cNvPr id="3" name="Image 2">
            <a:extLst>
              <a:ext uri="{FF2B5EF4-FFF2-40B4-BE49-F238E27FC236}">
                <a16:creationId xmlns:a16="http://schemas.microsoft.com/office/drawing/2014/main" id="{5AFEB4BC-8B0E-7674-6DF3-7E3D8EB883D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32035" y="77381"/>
            <a:ext cx="1353014" cy="1040909"/>
          </a:xfrm>
          <a:prstGeom prst="rect">
            <a:avLst/>
          </a:prstGeom>
        </p:spPr>
      </p:pic>
      <p:sp>
        <p:nvSpPr>
          <p:cNvPr id="4" name="ZoneTexte 3">
            <a:extLst>
              <a:ext uri="{FF2B5EF4-FFF2-40B4-BE49-F238E27FC236}">
                <a16:creationId xmlns:a16="http://schemas.microsoft.com/office/drawing/2014/main" id="{64FA5784-8AED-A7B3-12F9-21C395446813}"/>
              </a:ext>
            </a:extLst>
          </p:cNvPr>
          <p:cNvSpPr txBox="1"/>
          <p:nvPr/>
        </p:nvSpPr>
        <p:spPr>
          <a:xfrm>
            <a:off x="266954" y="222572"/>
            <a:ext cx="6647194" cy="646331"/>
          </a:xfrm>
          <a:prstGeom prst="rect">
            <a:avLst/>
          </a:prstGeom>
          <a:noFill/>
        </p:spPr>
        <p:txBody>
          <a:bodyPr wrap="square" rtlCol="0">
            <a:spAutoFit/>
          </a:bodyPr>
          <a:lstStyle/>
          <a:p>
            <a:r>
              <a:rPr lang="fr-FR" sz="3600" dirty="0">
                <a:latin typeface="Lato" panose="020F0502020204030203" pitchFamily="34" charset="0"/>
                <a:ea typeface="Lato" panose="020F0502020204030203" pitchFamily="34" charset="0"/>
                <a:cs typeface="Lato" panose="020F0502020204030203" pitchFamily="34" charset="0"/>
              </a:rPr>
              <a:t>Finalisation du projet de Charte</a:t>
            </a:r>
          </a:p>
        </p:txBody>
      </p:sp>
      <p:pic>
        <p:nvPicPr>
          <p:cNvPr id="6" name="Espace réservé du contenu 7">
            <a:extLst>
              <a:ext uri="{FF2B5EF4-FFF2-40B4-BE49-F238E27FC236}">
                <a16:creationId xmlns:a16="http://schemas.microsoft.com/office/drawing/2014/main" id="{C089F1ED-8882-91E8-D121-A687D2691CA7}"/>
              </a:ext>
            </a:extLst>
          </p:cNvPr>
          <p:cNvPicPr>
            <a:picLocks noGrp="1" noChangeAspect="1"/>
          </p:cNvPicPr>
          <p:nvPr/>
        </p:nvPicPr>
        <p:blipFill rotWithShape="1">
          <a:blip r:embed="rId8">
            <a:extLst>
              <a:ext uri="{28A0092B-C50C-407E-A947-70E740481C1C}">
                <a14:useLocalDpi xmlns:a14="http://schemas.microsoft.com/office/drawing/2010/main" val="0"/>
              </a:ext>
            </a:extLst>
          </a:blip>
          <a:srcRect l="16065" t="18023"/>
          <a:stretch/>
        </p:blipFill>
        <p:spPr>
          <a:xfrm flipV="1">
            <a:off x="0" y="868902"/>
            <a:ext cx="8408542" cy="133046"/>
          </a:xfrm>
          <a:prstGeom prst="rect">
            <a:avLst/>
          </a:prstGeom>
        </p:spPr>
      </p:pic>
      <p:graphicFrame>
        <p:nvGraphicFramePr>
          <p:cNvPr id="2" name="Diagramme 1">
            <a:extLst>
              <a:ext uri="{FF2B5EF4-FFF2-40B4-BE49-F238E27FC236}">
                <a16:creationId xmlns:a16="http://schemas.microsoft.com/office/drawing/2014/main" id="{AC918336-0C45-F9ED-FA7F-265BAE541F3F}"/>
              </a:ext>
            </a:extLst>
          </p:cNvPr>
          <p:cNvGraphicFramePr/>
          <p:nvPr>
            <p:extLst>
              <p:ext uri="{D42A27DB-BD31-4B8C-83A1-F6EECF244321}">
                <p14:modId xmlns:p14="http://schemas.microsoft.com/office/powerpoint/2010/main" val="1481679218"/>
              </p:ext>
            </p:extLst>
          </p:nvPr>
        </p:nvGraphicFramePr>
        <p:xfrm>
          <a:off x="481914" y="914622"/>
          <a:ext cx="8193582" cy="343918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3" name="Flèche : bas 12">
            <a:extLst>
              <a:ext uri="{FF2B5EF4-FFF2-40B4-BE49-F238E27FC236}">
                <a16:creationId xmlns:a16="http://schemas.microsoft.com/office/drawing/2014/main" id="{D9D05E79-7D47-DC7E-5B46-21AA4BD49E0F}"/>
              </a:ext>
            </a:extLst>
          </p:cNvPr>
          <p:cNvSpPr/>
          <p:nvPr/>
        </p:nvSpPr>
        <p:spPr>
          <a:xfrm>
            <a:off x="1721367" y="3434686"/>
            <a:ext cx="288758" cy="892433"/>
          </a:xfrm>
          <a:prstGeom prst="downArrow">
            <a:avLst/>
          </a:prstGeom>
          <a:solidFill>
            <a:srgbClr val="C888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 bas 9">
            <a:extLst>
              <a:ext uri="{FF2B5EF4-FFF2-40B4-BE49-F238E27FC236}">
                <a16:creationId xmlns:a16="http://schemas.microsoft.com/office/drawing/2014/main" id="{E6F3C0B6-55FE-9D5E-99BF-0241D0D0F10F}"/>
              </a:ext>
            </a:extLst>
          </p:cNvPr>
          <p:cNvSpPr/>
          <p:nvPr/>
        </p:nvSpPr>
        <p:spPr>
          <a:xfrm>
            <a:off x="4385874" y="3461374"/>
            <a:ext cx="288758" cy="892433"/>
          </a:xfrm>
          <a:prstGeom prst="downArrow">
            <a:avLst/>
          </a:prstGeom>
          <a:solidFill>
            <a:srgbClr val="C888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 bas 8">
            <a:extLst>
              <a:ext uri="{FF2B5EF4-FFF2-40B4-BE49-F238E27FC236}">
                <a16:creationId xmlns:a16="http://schemas.microsoft.com/office/drawing/2014/main" id="{81D0A968-E7F2-BA01-8921-830A617CA675}"/>
              </a:ext>
            </a:extLst>
          </p:cNvPr>
          <p:cNvSpPr/>
          <p:nvPr/>
        </p:nvSpPr>
        <p:spPr>
          <a:xfrm>
            <a:off x="7278254" y="3412050"/>
            <a:ext cx="288758" cy="892433"/>
          </a:xfrm>
          <a:prstGeom prst="downArrow">
            <a:avLst/>
          </a:prstGeom>
          <a:solidFill>
            <a:srgbClr val="C888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numéro de diapositive 4">
            <a:extLst>
              <a:ext uri="{FF2B5EF4-FFF2-40B4-BE49-F238E27FC236}">
                <a16:creationId xmlns:a16="http://schemas.microsoft.com/office/drawing/2014/main" id="{D50E3C55-9B88-309A-A78E-E75B089AC9FD}"/>
              </a:ext>
            </a:extLst>
          </p:cNvPr>
          <p:cNvSpPr txBox="1">
            <a:spLocks/>
          </p:cNvSpPr>
          <p:nvPr/>
        </p:nvSpPr>
        <p:spPr>
          <a:xfrm>
            <a:off x="5974013" y="5684099"/>
            <a:ext cx="3007522" cy="1040909"/>
          </a:xfrm>
          <a:prstGeom prst="rect">
            <a:avLst/>
          </a:prstGeom>
          <a:solidFill>
            <a:srgbClr val="FFFF00"/>
          </a:solidFill>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800" dirty="0">
                <a:latin typeface="Lato" panose="020F0502020204030203" pitchFamily="34" charset="0"/>
                <a:ea typeface="Lato" panose="020F0502020204030203" pitchFamily="34" charset="0"/>
                <a:cs typeface="Lato" panose="020F0502020204030203" pitchFamily="34" charset="0"/>
              </a:rPr>
              <a:t>Décret du Ier Ministre pour le classement 2025-2040</a:t>
            </a:r>
          </a:p>
          <a:p>
            <a:pPr algn="ctr"/>
            <a:r>
              <a:rPr lang="fr-FR" sz="1800" dirty="0">
                <a:latin typeface="Lato" panose="020F0502020204030203" pitchFamily="34" charset="0"/>
                <a:ea typeface="Lato" panose="020F0502020204030203" pitchFamily="34" charset="0"/>
                <a:cs typeface="Lato" panose="020F0502020204030203" pitchFamily="34" charset="0"/>
              </a:rPr>
              <a:t> </a:t>
            </a:r>
            <a:r>
              <a:rPr lang="fr-FR" sz="1800" i="1" dirty="0">
                <a:solidFill>
                  <a:srgbClr val="1A985F"/>
                </a:solidFill>
                <a:latin typeface="Lato" panose="020F0502020204030203" pitchFamily="34" charset="0"/>
                <a:ea typeface="Lato" panose="020F0502020204030203" pitchFamily="34" charset="0"/>
                <a:cs typeface="Lato" panose="020F0502020204030203" pitchFamily="34" charset="0"/>
              </a:rPr>
              <a:t>printemps 2026</a:t>
            </a:r>
          </a:p>
        </p:txBody>
      </p:sp>
    </p:spTree>
    <p:extLst>
      <p:ext uri="{BB962C8B-B14F-4D97-AF65-F5344CB8AC3E}">
        <p14:creationId xmlns:p14="http://schemas.microsoft.com/office/powerpoint/2010/main" val="2361859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2136A-932A-5684-F996-05CB154DA74D}"/>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13638558-F3CC-6913-BA74-844C2BA8B882}"/>
              </a:ext>
            </a:extLst>
          </p:cNvPr>
          <p:cNvSpPr txBox="1"/>
          <p:nvPr/>
        </p:nvSpPr>
        <p:spPr>
          <a:xfrm>
            <a:off x="266954" y="222572"/>
            <a:ext cx="6647194" cy="646331"/>
          </a:xfrm>
          <a:prstGeom prst="rect">
            <a:avLst/>
          </a:prstGeom>
          <a:noFill/>
        </p:spPr>
        <p:txBody>
          <a:bodyPr wrap="square" rtlCol="0">
            <a:spAutoFit/>
          </a:bodyPr>
          <a:lstStyle/>
          <a:p>
            <a:r>
              <a:rPr lang="fr-FR" sz="3600" dirty="0">
                <a:latin typeface="Lato" panose="020F0502020204030203" pitchFamily="34" charset="0"/>
                <a:ea typeface="Lato" panose="020F0502020204030203" pitchFamily="34" charset="0"/>
                <a:cs typeface="Lato" panose="020F0502020204030203" pitchFamily="34" charset="0"/>
              </a:rPr>
              <a:t>La Consultation des collectivités</a:t>
            </a:r>
          </a:p>
        </p:txBody>
      </p:sp>
      <p:pic>
        <p:nvPicPr>
          <p:cNvPr id="6" name="Espace réservé du contenu 7">
            <a:extLst>
              <a:ext uri="{FF2B5EF4-FFF2-40B4-BE49-F238E27FC236}">
                <a16:creationId xmlns:a16="http://schemas.microsoft.com/office/drawing/2014/main" id="{EB7A6850-0377-E278-0F39-8A081B3C19AD}"/>
              </a:ext>
            </a:extLst>
          </p:cNvPr>
          <p:cNvPicPr>
            <a:picLocks noGrp="1" noChangeAspect="1"/>
          </p:cNvPicPr>
          <p:nvPr/>
        </p:nvPicPr>
        <p:blipFill rotWithShape="1">
          <a:blip r:embed="rId2">
            <a:extLst>
              <a:ext uri="{28A0092B-C50C-407E-A947-70E740481C1C}">
                <a14:useLocalDpi xmlns:a14="http://schemas.microsoft.com/office/drawing/2010/main" val="0"/>
              </a:ext>
            </a:extLst>
          </a:blip>
          <a:srcRect l="16065" t="18023"/>
          <a:stretch/>
        </p:blipFill>
        <p:spPr>
          <a:xfrm flipV="1">
            <a:off x="0" y="752357"/>
            <a:ext cx="8408542" cy="133046"/>
          </a:xfrm>
          <a:prstGeom prst="rect">
            <a:avLst/>
          </a:prstGeom>
        </p:spPr>
      </p:pic>
      <p:graphicFrame>
        <p:nvGraphicFramePr>
          <p:cNvPr id="7" name="Diagramme 6">
            <a:extLst>
              <a:ext uri="{FF2B5EF4-FFF2-40B4-BE49-F238E27FC236}">
                <a16:creationId xmlns:a16="http://schemas.microsoft.com/office/drawing/2014/main" id="{2141C550-6379-C137-660B-5B8AA58EA95A}"/>
              </a:ext>
            </a:extLst>
          </p:cNvPr>
          <p:cNvGraphicFramePr/>
          <p:nvPr>
            <p:extLst>
              <p:ext uri="{D42A27DB-BD31-4B8C-83A1-F6EECF244321}">
                <p14:modId xmlns:p14="http://schemas.microsoft.com/office/powerpoint/2010/main" val="2025850643"/>
              </p:ext>
            </p:extLst>
          </p:nvPr>
        </p:nvGraphicFramePr>
        <p:xfrm>
          <a:off x="510665" y="1819965"/>
          <a:ext cx="7749308" cy="479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 2">
            <a:extLst>
              <a:ext uri="{FF2B5EF4-FFF2-40B4-BE49-F238E27FC236}">
                <a16:creationId xmlns:a16="http://schemas.microsoft.com/office/drawing/2014/main" id="{399AFF21-578E-2B4D-E5F5-638DD52815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81102" y="77381"/>
            <a:ext cx="1715292" cy="1319619"/>
          </a:xfrm>
          <a:prstGeom prst="rect">
            <a:avLst/>
          </a:prstGeom>
        </p:spPr>
      </p:pic>
      <p:sp>
        <p:nvSpPr>
          <p:cNvPr id="11" name="Espace réservé du numéro de diapositive 4">
            <a:extLst>
              <a:ext uri="{FF2B5EF4-FFF2-40B4-BE49-F238E27FC236}">
                <a16:creationId xmlns:a16="http://schemas.microsoft.com/office/drawing/2014/main" id="{329F83CB-AA14-41B4-4A1E-93E809E8F500}"/>
              </a:ext>
            </a:extLst>
          </p:cNvPr>
          <p:cNvSpPr>
            <a:spLocks noGrp="1"/>
          </p:cNvSpPr>
          <p:nvPr>
            <p:ph type="sldNum" sz="quarter" idx="12"/>
          </p:nvPr>
        </p:nvSpPr>
        <p:spPr>
          <a:xfrm>
            <a:off x="2813538" y="1221154"/>
            <a:ext cx="4958094" cy="778098"/>
          </a:xfrm>
        </p:spPr>
        <p:txBody>
          <a:bodyPr/>
          <a:lstStyle/>
          <a:p>
            <a:r>
              <a:rPr lang="fr-FR" sz="2800" dirty="0">
                <a:latin typeface="Lato" panose="020F0502020204030203" pitchFamily="34" charset="0"/>
                <a:ea typeface="Lato" panose="020F0502020204030203" pitchFamily="34" charset="0"/>
                <a:cs typeface="Lato" panose="020F0502020204030203" pitchFamily="34" charset="0"/>
              </a:rPr>
              <a:t>Pilotage par la Région Provence-Alpes-Côte d’Azur</a:t>
            </a:r>
          </a:p>
        </p:txBody>
      </p:sp>
    </p:spTree>
    <p:extLst>
      <p:ext uri="{BB962C8B-B14F-4D97-AF65-F5344CB8AC3E}">
        <p14:creationId xmlns:p14="http://schemas.microsoft.com/office/powerpoint/2010/main" val="1068115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64CF1-5285-8241-F28E-49B6EC72A8CC}"/>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1FC29B46-FFB6-A2AB-D87C-B2F431A71391}"/>
              </a:ext>
            </a:extLst>
          </p:cNvPr>
          <p:cNvSpPr txBox="1"/>
          <p:nvPr/>
        </p:nvSpPr>
        <p:spPr>
          <a:xfrm>
            <a:off x="266954" y="222572"/>
            <a:ext cx="6647194" cy="646331"/>
          </a:xfrm>
          <a:prstGeom prst="rect">
            <a:avLst/>
          </a:prstGeom>
          <a:noFill/>
        </p:spPr>
        <p:txBody>
          <a:bodyPr wrap="square" rtlCol="0">
            <a:spAutoFit/>
          </a:bodyPr>
          <a:lstStyle/>
          <a:p>
            <a:r>
              <a:rPr lang="fr-FR" sz="3600" dirty="0">
                <a:latin typeface="Lato" panose="020F0502020204030203" pitchFamily="34" charset="0"/>
                <a:ea typeface="Lato" panose="020F0502020204030203" pitchFamily="34" charset="0"/>
                <a:cs typeface="Lato" panose="020F0502020204030203" pitchFamily="34" charset="0"/>
              </a:rPr>
              <a:t>La Consultation des collectivités</a:t>
            </a:r>
          </a:p>
        </p:txBody>
      </p:sp>
      <p:pic>
        <p:nvPicPr>
          <p:cNvPr id="6" name="Espace réservé du contenu 7">
            <a:extLst>
              <a:ext uri="{FF2B5EF4-FFF2-40B4-BE49-F238E27FC236}">
                <a16:creationId xmlns:a16="http://schemas.microsoft.com/office/drawing/2014/main" id="{6DBEC4FA-A6ED-CC4B-C8FF-8CC786E32EEB}"/>
              </a:ext>
            </a:extLst>
          </p:cNvPr>
          <p:cNvPicPr>
            <a:picLocks noGrp="1" noChangeAspect="1"/>
          </p:cNvPicPr>
          <p:nvPr/>
        </p:nvPicPr>
        <p:blipFill rotWithShape="1">
          <a:blip r:embed="rId2">
            <a:extLst>
              <a:ext uri="{28A0092B-C50C-407E-A947-70E740481C1C}">
                <a14:useLocalDpi xmlns:a14="http://schemas.microsoft.com/office/drawing/2010/main" val="0"/>
              </a:ext>
            </a:extLst>
          </a:blip>
          <a:srcRect l="16065" t="18023"/>
          <a:stretch/>
        </p:blipFill>
        <p:spPr>
          <a:xfrm flipV="1">
            <a:off x="0" y="752361"/>
            <a:ext cx="8408542" cy="133046"/>
          </a:xfrm>
          <a:prstGeom prst="rect">
            <a:avLst/>
          </a:prstGeom>
        </p:spPr>
      </p:pic>
      <p:graphicFrame>
        <p:nvGraphicFramePr>
          <p:cNvPr id="7" name="Diagramme 6">
            <a:extLst>
              <a:ext uri="{FF2B5EF4-FFF2-40B4-BE49-F238E27FC236}">
                <a16:creationId xmlns:a16="http://schemas.microsoft.com/office/drawing/2014/main" id="{69C02619-77CF-DD5E-8CF9-836ECBD10983}"/>
              </a:ext>
            </a:extLst>
          </p:cNvPr>
          <p:cNvGraphicFramePr/>
          <p:nvPr>
            <p:extLst>
              <p:ext uri="{D42A27DB-BD31-4B8C-83A1-F6EECF244321}">
                <p14:modId xmlns:p14="http://schemas.microsoft.com/office/powerpoint/2010/main" val="2819597879"/>
              </p:ext>
            </p:extLst>
          </p:nvPr>
        </p:nvGraphicFramePr>
        <p:xfrm>
          <a:off x="563419" y="1397000"/>
          <a:ext cx="7749308" cy="479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 2">
            <a:extLst>
              <a:ext uri="{FF2B5EF4-FFF2-40B4-BE49-F238E27FC236}">
                <a16:creationId xmlns:a16="http://schemas.microsoft.com/office/drawing/2014/main" id="{7CB39433-6E29-364F-FF5F-894D0D3782C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81102" y="77381"/>
            <a:ext cx="1715292" cy="1319619"/>
          </a:xfrm>
          <a:prstGeom prst="rect">
            <a:avLst/>
          </a:prstGeom>
        </p:spPr>
      </p:pic>
    </p:spTree>
    <p:extLst>
      <p:ext uri="{BB962C8B-B14F-4D97-AF65-F5344CB8AC3E}">
        <p14:creationId xmlns:p14="http://schemas.microsoft.com/office/powerpoint/2010/main" val="168116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46DBA-67B8-88F8-D030-14EC835970E8}"/>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5F755C8A-70BD-7C08-4610-14A115863568}"/>
              </a:ext>
            </a:extLst>
          </p:cNvPr>
          <p:cNvSpPr txBox="1"/>
          <p:nvPr/>
        </p:nvSpPr>
        <p:spPr>
          <a:xfrm>
            <a:off x="247606" y="77381"/>
            <a:ext cx="6647194" cy="646331"/>
          </a:xfrm>
          <a:prstGeom prst="rect">
            <a:avLst/>
          </a:prstGeom>
          <a:noFill/>
        </p:spPr>
        <p:txBody>
          <a:bodyPr wrap="square" rtlCol="0">
            <a:spAutoFit/>
          </a:bodyPr>
          <a:lstStyle/>
          <a:p>
            <a:r>
              <a:rPr lang="fr-FR" sz="3600" dirty="0">
                <a:latin typeface="Lato" panose="020F0502020204030203" pitchFamily="34" charset="0"/>
                <a:ea typeface="Lato" panose="020F0502020204030203" pitchFamily="34" charset="0"/>
                <a:cs typeface="Lato" panose="020F0502020204030203" pitchFamily="34" charset="0"/>
              </a:rPr>
              <a:t>17 documents en consultation</a:t>
            </a:r>
          </a:p>
        </p:txBody>
      </p:sp>
      <p:pic>
        <p:nvPicPr>
          <p:cNvPr id="6" name="Espace réservé du contenu 7">
            <a:extLst>
              <a:ext uri="{FF2B5EF4-FFF2-40B4-BE49-F238E27FC236}">
                <a16:creationId xmlns:a16="http://schemas.microsoft.com/office/drawing/2014/main" id="{8E3B5FDC-A075-2A60-7E95-CD2682230A9A}"/>
              </a:ext>
            </a:extLst>
          </p:cNvPr>
          <p:cNvPicPr>
            <a:picLocks noGrp="1" noChangeAspect="1"/>
          </p:cNvPicPr>
          <p:nvPr/>
        </p:nvPicPr>
        <p:blipFill rotWithShape="1">
          <a:blip r:embed="rId2">
            <a:extLst>
              <a:ext uri="{28A0092B-C50C-407E-A947-70E740481C1C}">
                <a14:useLocalDpi xmlns:a14="http://schemas.microsoft.com/office/drawing/2010/main" val="0"/>
              </a:ext>
            </a:extLst>
          </a:blip>
          <a:srcRect l="16065" t="18023"/>
          <a:stretch/>
        </p:blipFill>
        <p:spPr>
          <a:xfrm flipV="1">
            <a:off x="0" y="727152"/>
            <a:ext cx="8408542" cy="133046"/>
          </a:xfrm>
          <a:prstGeom prst="rect">
            <a:avLst/>
          </a:prstGeom>
        </p:spPr>
      </p:pic>
      <p:pic>
        <p:nvPicPr>
          <p:cNvPr id="3" name="Image 2">
            <a:extLst>
              <a:ext uri="{FF2B5EF4-FFF2-40B4-BE49-F238E27FC236}">
                <a16:creationId xmlns:a16="http://schemas.microsoft.com/office/drawing/2014/main" id="{C6154553-8BB9-5AB5-8AE4-30AA426C7A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1102" y="0"/>
            <a:ext cx="1715292" cy="1319619"/>
          </a:xfrm>
          <a:prstGeom prst="rect">
            <a:avLst/>
          </a:prstGeom>
        </p:spPr>
      </p:pic>
      <p:graphicFrame>
        <p:nvGraphicFramePr>
          <p:cNvPr id="2" name="Diagramme 1">
            <a:extLst>
              <a:ext uri="{FF2B5EF4-FFF2-40B4-BE49-F238E27FC236}">
                <a16:creationId xmlns:a16="http://schemas.microsoft.com/office/drawing/2014/main" id="{47161A7A-9DEA-E274-F9D4-B00276D98AC5}"/>
              </a:ext>
            </a:extLst>
          </p:cNvPr>
          <p:cNvGraphicFramePr/>
          <p:nvPr>
            <p:extLst>
              <p:ext uri="{D42A27DB-BD31-4B8C-83A1-F6EECF244321}">
                <p14:modId xmlns:p14="http://schemas.microsoft.com/office/powerpoint/2010/main" val="1634829192"/>
              </p:ext>
            </p:extLst>
          </p:nvPr>
        </p:nvGraphicFramePr>
        <p:xfrm>
          <a:off x="-1468581" y="1670477"/>
          <a:ext cx="11896436" cy="6908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84106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a:extLst>
              <a:ext uri="{FF2B5EF4-FFF2-40B4-BE49-F238E27FC236}">
                <a16:creationId xmlns:a16="http://schemas.microsoft.com/office/drawing/2014/main" id="{2D9C0B51-D7FD-4FE4-A719-3D7A9C11A7BA}"/>
              </a:ext>
            </a:extLst>
          </p:cNvPr>
          <p:cNvSpPr>
            <a:spLocks noGrp="1"/>
          </p:cNvSpPr>
          <p:nvPr>
            <p:ph type="sldNum" sz="quarter" idx="12"/>
          </p:nvPr>
        </p:nvSpPr>
        <p:spPr/>
        <p:txBody>
          <a:bodyPr/>
          <a:lstStyle/>
          <a:p>
            <a:fld id="{0857830D-2986-4260-B362-ECD285ADCA61}" type="slidenum">
              <a:rPr lang="fr-FR" smtClean="0"/>
              <a:t>8</a:t>
            </a:fld>
            <a:endParaRPr lang="fr-FR" dirty="0"/>
          </a:p>
        </p:txBody>
      </p:sp>
      <p:sp>
        <p:nvSpPr>
          <p:cNvPr id="10" name="ZoneTexte 9">
            <a:extLst>
              <a:ext uri="{FF2B5EF4-FFF2-40B4-BE49-F238E27FC236}">
                <a16:creationId xmlns:a16="http://schemas.microsoft.com/office/drawing/2014/main" id="{0AE01B25-E37B-65B9-95B4-325BCCA2F602}"/>
              </a:ext>
            </a:extLst>
          </p:cNvPr>
          <p:cNvSpPr txBox="1"/>
          <p:nvPr/>
        </p:nvSpPr>
        <p:spPr>
          <a:xfrm>
            <a:off x="287738" y="112187"/>
            <a:ext cx="7039627" cy="707886"/>
          </a:xfrm>
          <a:prstGeom prst="rect">
            <a:avLst/>
          </a:prstGeom>
          <a:noFill/>
        </p:spPr>
        <p:txBody>
          <a:bodyPr wrap="square" rtlCol="0">
            <a:spAutoFit/>
          </a:bodyPr>
          <a:lstStyle/>
          <a:p>
            <a:r>
              <a:rPr lang="fr-FR" sz="4000" dirty="0"/>
              <a:t>Pour vous accompagner…</a:t>
            </a:r>
          </a:p>
        </p:txBody>
      </p:sp>
      <p:pic>
        <p:nvPicPr>
          <p:cNvPr id="17" name="Image 16">
            <a:extLst>
              <a:ext uri="{FF2B5EF4-FFF2-40B4-BE49-F238E27FC236}">
                <a16:creationId xmlns:a16="http://schemas.microsoft.com/office/drawing/2014/main" id="{CFC26CE3-2A25-26C3-91CC-290D3DB41F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7365" y="3"/>
            <a:ext cx="1528901" cy="1176225"/>
          </a:xfrm>
          <a:prstGeom prst="rect">
            <a:avLst/>
          </a:prstGeom>
        </p:spPr>
      </p:pic>
      <p:pic>
        <p:nvPicPr>
          <p:cNvPr id="4" name="Espace réservé du contenu 7">
            <a:extLst>
              <a:ext uri="{FF2B5EF4-FFF2-40B4-BE49-F238E27FC236}">
                <a16:creationId xmlns:a16="http://schemas.microsoft.com/office/drawing/2014/main" id="{FC961991-85AC-B144-8811-EB733D2650F5}"/>
              </a:ext>
            </a:extLst>
          </p:cNvPr>
          <p:cNvPicPr>
            <a:picLocks noGrp="1" noChangeAspect="1"/>
          </p:cNvPicPr>
          <p:nvPr/>
        </p:nvPicPr>
        <p:blipFill rotWithShape="1">
          <a:blip r:embed="rId3">
            <a:extLst>
              <a:ext uri="{28A0092B-C50C-407E-A947-70E740481C1C}">
                <a14:useLocalDpi xmlns:a14="http://schemas.microsoft.com/office/drawing/2010/main" val="0"/>
              </a:ext>
            </a:extLst>
          </a:blip>
          <a:srcRect l="16065" t="18023"/>
          <a:stretch/>
        </p:blipFill>
        <p:spPr>
          <a:xfrm flipV="1">
            <a:off x="0" y="868902"/>
            <a:ext cx="8408542" cy="133046"/>
          </a:xfrm>
          <a:prstGeom prst="rect">
            <a:avLst/>
          </a:prstGeom>
        </p:spPr>
      </p:pic>
      <p:sp>
        <p:nvSpPr>
          <p:cNvPr id="5" name="ZoneTexte 4">
            <a:extLst>
              <a:ext uri="{FF2B5EF4-FFF2-40B4-BE49-F238E27FC236}">
                <a16:creationId xmlns:a16="http://schemas.microsoft.com/office/drawing/2014/main" id="{B8F3CF27-B55B-104D-ABF3-4D878D96EFC1}"/>
              </a:ext>
            </a:extLst>
          </p:cNvPr>
          <p:cNvSpPr txBox="1"/>
          <p:nvPr/>
        </p:nvSpPr>
        <p:spPr>
          <a:xfrm>
            <a:off x="287738" y="1212588"/>
            <a:ext cx="6621444" cy="5170646"/>
          </a:xfrm>
          <a:prstGeom prst="rect">
            <a:avLst/>
          </a:prstGeom>
          <a:noFill/>
        </p:spPr>
        <p:txBody>
          <a:bodyPr wrap="square" rtlCol="0">
            <a:spAutoFit/>
          </a:bodyPr>
          <a:lstStyle/>
          <a:p>
            <a:pPr marL="171450" indent="-171450">
              <a:buFont typeface="Wingdings" panose="05000000000000000000" pitchFamily="2" charset="2"/>
              <a:buChar char="§"/>
            </a:pPr>
            <a:endParaRPr lang="fr-FR" sz="600" dirty="0">
              <a:latin typeface="Lato" panose="020F0502020204030203" pitchFamily="34" charset="0"/>
              <a:ea typeface="Lato" panose="020F0502020204030203" pitchFamily="34" charset="0"/>
              <a:cs typeface="Lato" panose="020F0502020204030203" pitchFamily="34" charset="0"/>
            </a:endParaRPr>
          </a:p>
          <a:p>
            <a:pPr marL="457200" indent="-457200">
              <a:buFont typeface="Wingdings" panose="05000000000000000000" pitchFamily="2" charset="2"/>
              <a:buChar char="§"/>
            </a:pPr>
            <a:r>
              <a:rPr lang="fr-FR" sz="2600" dirty="0">
                <a:latin typeface="Lato" panose="020F0502020204030203" pitchFamily="34" charset="0"/>
                <a:ea typeface="Lato" panose="020F0502020204030203" pitchFamily="34" charset="0"/>
                <a:cs typeface="Lato" panose="020F0502020204030203" pitchFamily="34" charset="0"/>
              </a:rPr>
              <a:t>Un modèle de </a:t>
            </a:r>
            <a:r>
              <a:rPr lang="fr-FR" sz="2600" dirty="0">
                <a:solidFill>
                  <a:srgbClr val="1A985F"/>
                </a:solidFill>
                <a:latin typeface="Lato" panose="020F0502020204030203" pitchFamily="34" charset="0"/>
                <a:ea typeface="Lato" panose="020F0502020204030203" pitchFamily="34" charset="0"/>
                <a:cs typeface="Lato" panose="020F0502020204030203" pitchFamily="34" charset="0"/>
              </a:rPr>
              <a:t>délibération</a:t>
            </a:r>
          </a:p>
          <a:p>
            <a:endParaRPr lang="fr-FR" sz="2200" dirty="0">
              <a:latin typeface="Lato" panose="020F0502020204030203" pitchFamily="34" charset="0"/>
              <a:ea typeface="Lato" panose="020F0502020204030203" pitchFamily="34" charset="0"/>
              <a:cs typeface="Lato" panose="020F0502020204030203" pitchFamily="34" charset="0"/>
            </a:endParaRPr>
          </a:p>
          <a:p>
            <a:pPr marL="457200" indent="-457200">
              <a:buFont typeface="Wingdings" panose="05000000000000000000" pitchFamily="2" charset="2"/>
              <a:buChar char="§"/>
            </a:pPr>
            <a:r>
              <a:rPr lang="fr-FR" sz="2600" dirty="0">
                <a:solidFill>
                  <a:srgbClr val="1A985F"/>
                </a:solidFill>
                <a:latin typeface="Lato" panose="020F0502020204030203" pitchFamily="34" charset="0"/>
                <a:ea typeface="Lato" panose="020F0502020204030203" pitchFamily="34" charset="0"/>
                <a:cs typeface="Lato" panose="020F0502020204030203" pitchFamily="34" charset="0"/>
              </a:rPr>
              <a:t>Un </a:t>
            </a:r>
            <a:r>
              <a:rPr lang="fr-FR" sz="2600" i="1" dirty="0">
                <a:solidFill>
                  <a:srgbClr val="1A985F"/>
                </a:solidFill>
                <a:latin typeface="Lato" panose="020F0502020204030203" pitchFamily="34" charset="0"/>
                <a:ea typeface="Lato" panose="020F0502020204030203" pitchFamily="34" charset="0"/>
                <a:cs typeface="Lato" panose="020F0502020204030203" pitchFamily="34" charset="0"/>
              </a:rPr>
              <a:t>Argumentaire</a:t>
            </a:r>
            <a:r>
              <a:rPr lang="fr-FR" sz="2600" dirty="0">
                <a:solidFill>
                  <a:srgbClr val="1A985F"/>
                </a:solidFill>
                <a:latin typeface="Lato" panose="020F0502020204030203" pitchFamily="34" charset="0"/>
                <a:ea typeface="Lato" panose="020F0502020204030203" pitchFamily="34" charset="0"/>
                <a:cs typeface="Lato" panose="020F0502020204030203" pitchFamily="34" charset="0"/>
              </a:rPr>
              <a:t> </a:t>
            </a:r>
            <a:r>
              <a:rPr lang="fr-FR" sz="2600" dirty="0">
                <a:latin typeface="Lato" panose="020F0502020204030203" pitchFamily="34" charset="0"/>
                <a:ea typeface="Lato" panose="020F0502020204030203" pitchFamily="34" charset="0"/>
                <a:cs typeface="Lato" panose="020F0502020204030203" pitchFamily="34" charset="0"/>
              </a:rPr>
              <a:t>« </a:t>
            </a:r>
            <a:r>
              <a:rPr lang="fr-FR" sz="2600" i="1" dirty="0">
                <a:latin typeface="Lato" panose="020F0502020204030203" pitchFamily="34" charset="0"/>
                <a:ea typeface="Lato" panose="020F0502020204030203" pitchFamily="34" charset="0"/>
                <a:cs typeface="Lato" panose="020F0502020204030203" pitchFamily="34" charset="0"/>
              </a:rPr>
              <a:t>Pourquoi adhérer </a:t>
            </a:r>
            <a:r>
              <a:rPr lang="fr-FR" sz="2600" dirty="0">
                <a:latin typeface="Lato" panose="020F0502020204030203" pitchFamily="34" charset="0"/>
                <a:ea typeface="Lato" panose="020F0502020204030203" pitchFamily="34" charset="0"/>
                <a:cs typeface="Lato" panose="020F0502020204030203" pitchFamily="34" charset="0"/>
              </a:rPr>
              <a:t>»</a:t>
            </a:r>
          </a:p>
          <a:p>
            <a:endParaRPr lang="fr-FR" sz="2200" dirty="0">
              <a:latin typeface="Lato" panose="020F0502020204030203" pitchFamily="34" charset="0"/>
              <a:ea typeface="Lato" panose="020F0502020204030203" pitchFamily="34" charset="0"/>
              <a:cs typeface="Lato" panose="020F0502020204030203" pitchFamily="34" charset="0"/>
            </a:endParaRPr>
          </a:p>
          <a:p>
            <a:pPr marL="361950" lvl="1" indent="-361950">
              <a:buFont typeface="Wingdings" panose="05000000000000000000" pitchFamily="2" charset="2"/>
              <a:buChar char="§"/>
            </a:pPr>
            <a:r>
              <a:rPr lang="fr-FR" sz="2600" dirty="0">
                <a:solidFill>
                  <a:srgbClr val="1A985F"/>
                </a:solidFill>
                <a:latin typeface="Lato" panose="020F0502020204030203" pitchFamily="34" charset="0"/>
                <a:ea typeface="Lato" panose="020F0502020204030203" pitchFamily="34" charset="0"/>
                <a:cs typeface="Lato" panose="020F0502020204030203" pitchFamily="34" charset="0"/>
              </a:rPr>
              <a:t>L’</a:t>
            </a:r>
            <a:r>
              <a:rPr lang="fr-FR" sz="2600" i="1" dirty="0">
                <a:solidFill>
                  <a:srgbClr val="1A985F"/>
                </a:solidFill>
                <a:latin typeface="Lato" panose="020F0502020204030203" pitchFamily="34" charset="0"/>
                <a:ea typeface="Lato" panose="020F0502020204030203" pitchFamily="34" charset="0"/>
                <a:cs typeface="Lato" panose="020F0502020204030203" pitchFamily="34" charset="0"/>
              </a:rPr>
              <a:t>Essentiel </a:t>
            </a:r>
            <a:r>
              <a:rPr lang="fr-FR" sz="2600" dirty="0">
                <a:latin typeface="Lato" panose="020F0502020204030203" pitchFamily="34" charset="0"/>
                <a:ea typeface="Lato" panose="020F0502020204030203" pitchFamily="34" charset="0"/>
                <a:cs typeface="Lato" panose="020F0502020204030203" pitchFamily="34" charset="0"/>
              </a:rPr>
              <a:t>de la Charte</a:t>
            </a:r>
          </a:p>
          <a:p>
            <a:pPr marL="0" lvl="1"/>
            <a:endParaRPr lang="fr-FR" sz="2200" dirty="0">
              <a:latin typeface="Lato" panose="020F0502020204030203" pitchFamily="34" charset="0"/>
              <a:ea typeface="Lato" panose="020F0502020204030203" pitchFamily="34" charset="0"/>
              <a:cs typeface="Lato" panose="020F0502020204030203" pitchFamily="34" charset="0"/>
            </a:endParaRPr>
          </a:p>
          <a:p>
            <a:pPr marL="361950" lvl="1" indent="-361950">
              <a:buFont typeface="Wingdings" panose="05000000000000000000" pitchFamily="2" charset="2"/>
              <a:buChar char="§"/>
            </a:pPr>
            <a:r>
              <a:rPr lang="fr-FR" sz="2600" dirty="0">
                <a:solidFill>
                  <a:srgbClr val="1A985F"/>
                </a:solidFill>
                <a:latin typeface="Lato" panose="020F0502020204030203" pitchFamily="34" charset="0"/>
                <a:ea typeface="Lato" panose="020F0502020204030203" pitchFamily="34" charset="0"/>
                <a:cs typeface="Lato" panose="020F0502020204030203" pitchFamily="34" charset="0"/>
              </a:rPr>
              <a:t>Un diaporama </a:t>
            </a:r>
            <a:r>
              <a:rPr lang="fr-FR" sz="2600" dirty="0">
                <a:latin typeface="Lato" panose="020F0502020204030203" pitchFamily="34" charset="0"/>
                <a:ea typeface="Lato" panose="020F0502020204030203" pitchFamily="34" charset="0"/>
                <a:cs typeface="Lato" panose="020F0502020204030203" pitchFamily="34" charset="0"/>
              </a:rPr>
              <a:t>« L’action du Parc dans votre commune »</a:t>
            </a:r>
          </a:p>
          <a:p>
            <a:pPr lvl="1"/>
            <a:endParaRPr lang="fr-FR" sz="2200" dirty="0">
              <a:latin typeface="Lato" panose="020F0502020204030203" pitchFamily="34" charset="0"/>
              <a:ea typeface="Lato" panose="020F0502020204030203" pitchFamily="34" charset="0"/>
              <a:cs typeface="Lato" panose="020F0502020204030203" pitchFamily="34" charset="0"/>
            </a:endParaRPr>
          </a:p>
          <a:p>
            <a:pPr marL="342900" indent="-342900">
              <a:buFont typeface="Wingdings" panose="05000000000000000000" pitchFamily="2" charset="2"/>
              <a:buChar char="§"/>
            </a:pPr>
            <a:r>
              <a:rPr lang="fr-FR" sz="2600" dirty="0">
                <a:solidFill>
                  <a:srgbClr val="168768"/>
                </a:solidFill>
                <a:latin typeface="Lato" panose="020F0502020204030203" pitchFamily="34" charset="0"/>
                <a:ea typeface="Lato" panose="020F0502020204030203" pitchFamily="34" charset="0"/>
                <a:cs typeface="Lato" panose="020F0502020204030203" pitchFamily="34" charset="0"/>
                <a:hlinkClick r:id="rId4"/>
              </a:rPr>
              <a:t>Le site internet </a:t>
            </a:r>
            <a:r>
              <a:rPr lang="fr-FR" sz="2600" dirty="0">
                <a:latin typeface="Lato" panose="020F0502020204030203" pitchFamily="34" charset="0"/>
                <a:ea typeface="Lato" panose="020F0502020204030203" pitchFamily="34" charset="0"/>
                <a:cs typeface="Lato" panose="020F0502020204030203" pitchFamily="34" charset="0"/>
                <a:hlinkClick r:id="rId4"/>
              </a:rPr>
              <a:t>du Parc  </a:t>
            </a:r>
          </a:p>
          <a:p>
            <a:pPr lvl="2"/>
            <a:r>
              <a:rPr lang="fr-FR" sz="2600" i="1" dirty="0">
                <a:latin typeface="Lato" panose="020F0502020204030203" pitchFamily="34" charset="0"/>
                <a:ea typeface="Lato" panose="020F0502020204030203" pitchFamily="34" charset="0"/>
                <a:cs typeface="Lato" panose="020F0502020204030203" pitchFamily="34" charset="0"/>
                <a:hlinkClick r:id="rId4"/>
              </a:rPr>
              <a:t>rubrique « Charte »</a:t>
            </a:r>
            <a:endParaRPr lang="fr-FR" sz="2600" i="1" dirty="0">
              <a:latin typeface="Lato" panose="020F0502020204030203" pitchFamily="34" charset="0"/>
              <a:ea typeface="Lato" panose="020F0502020204030203" pitchFamily="34" charset="0"/>
              <a:cs typeface="Lato" panose="020F0502020204030203" pitchFamily="34" charset="0"/>
            </a:endParaRPr>
          </a:p>
          <a:p>
            <a:pPr lvl="2"/>
            <a:endParaRPr lang="fr-FR" sz="2200" i="1" dirty="0">
              <a:solidFill>
                <a:srgbClr val="168768"/>
              </a:solidFill>
              <a:latin typeface="Lato" panose="020F0502020204030203" pitchFamily="34" charset="0"/>
              <a:ea typeface="Lato" panose="020F0502020204030203" pitchFamily="34" charset="0"/>
              <a:cs typeface="Lato" panose="020F0502020204030203" pitchFamily="34" charset="0"/>
            </a:endParaRPr>
          </a:p>
          <a:p>
            <a:pPr marL="363538" lvl="2" indent="-363538">
              <a:buFont typeface="Wingdings" panose="05000000000000000000" pitchFamily="2" charset="2"/>
              <a:buChar char="§"/>
            </a:pPr>
            <a:r>
              <a:rPr lang="fr-FR" sz="2600" dirty="0">
                <a:solidFill>
                  <a:srgbClr val="168768"/>
                </a:solidFill>
                <a:latin typeface="Lato" panose="020F0502020204030203" pitchFamily="34" charset="0"/>
                <a:ea typeface="Lato" panose="020F0502020204030203" pitchFamily="34" charset="0"/>
                <a:cs typeface="Lato" panose="020F0502020204030203" pitchFamily="34" charset="0"/>
              </a:rPr>
              <a:t>Des réunions </a:t>
            </a:r>
            <a:r>
              <a:rPr lang="fr-FR" sz="2600" dirty="0">
                <a:latin typeface="Lato" panose="020F0502020204030203" pitchFamily="34" charset="0"/>
                <a:ea typeface="Lato" panose="020F0502020204030203" pitchFamily="34" charset="0"/>
                <a:cs typeface="Lato" panose="020F0502020204030203" pitchFamily="34" charset="0"/>
              </a:rPr>
              <a:t>dans vos communes</a:t>
            </a:r>
          </a:p>
          <a:p>
            <a:pPr marL="171450" indent="-171450">
              <a:buFont typeface="Wingdings" panose="05000000000000000000" pitchFamily="2" charset="2"/>
              <a:buChar char="§"/>
            </a:pPr>
            <a:endParaRPr lang="fr-FR" sz="600" dirty="0">
              <a:latin typeface="Lato" panose="020F0502020204030203" pitchFamily="34" charset="0"/>
              <a:ea typeface="Lato" panose="020F0502020204030203" pitchFamily="34" charset="0"/>
              <a:cs typeface="Lato" panose="020F0502020204030203" pitchFamily="34" charset="0"/>
            </a:endParaRPr>
          </a:p>
        </p:txBody>
      </p:sp>
      <p:pic>
        <p:nvPicPr>
          <p:cNvPr id="6" name="Image 5">
            <a:extLst>
              <a:ext uri="{FF2B5EF4-FFF2-40B4-BE49-F238E27FC236}">
                <a16:creationId xmlns:a16="http://schemas.microsoft.com/office/drawing/2014/main" id="{D0643D83-3AC3-F276-F22F-C7F410602D56}"/>
              </a:ext>
            </a:extLst>
          </p:cNvPr>
          <p:cNvPicPr>
            <a:picLocks noChangeAspect="1"/>
          </p:cNvPicPr>
          <p:nvPr/>
        </p:nvPicPr>
        <p:blipFill>
          <a:blip r:embed="rId5"/>
          <a:stretch>
            <a:fillRect/>
          </a:stretch>
        </p:blipFill>
        <p:spPr>
          <a:xfrm>
            <a:off x="6457950" y="1715194"/>
            <a:ext cx="1134915" cy="1598969"/>
          </a:xfrm>
          <a:prstGeom prst="rect">
            <a:avLst/>
          </a:prstGeom>
        </p:spPr>
      </p:pic>
      <p:pic>
        <p:nvPicPr>
          <p:cNvPr id="9" name="Image 8">
            <a:extLst>
              <a:ext uri="{FF2B5EF4-FFF2-40B4-BE49-F238E27FC236}">
                <a16:creationId xmlns:a16="http://schemas.microsoft.com/office/drawing/2014/main" id="{5A5BF00A-34DB-2A6B-8F0B-1D8B985DD785}"/>
              </a:ext>
            </a:extLst>
          </p:cNvPr>
          <p:cNvPicPr>
            <a:picLocks noChangeAspect="1"/>
          </p:cNvPicPr>
          <p:nvPr/>
        </p:nvPicPr>
        <p:blipFill>
          <a:blip r:embed="rId6"/>
          <a:stretch>
            <a:fillRect/>
          </a:stretch>
        </p:blipFill>
        <p:spPr>
          <a:xfrm>
            <a:off x="4480959" y="3809018"/>
            <a:ext cx="1846710" cy="1475956"/>
          </a:xfrm>
          <a:prstGeom prst="rect">
            <a:avLst/>
          </a:prstGeom>
        </p:spPr>
      </p:pic>
      <p:pic>
        <p:nvPicPr>
          <p:cNvPr id="2" name="Image 1">
            <a:extLst>
              <a:ext uri="{FF2B5EF4-FFF2-40B4-BE49-F238E27FC236}">
                <a16:creationId xmlns:a16="http://schemas.microsoft.com/office/drawing/2014/main" id="{528D603E-CD72-3C94-5967-35C3F04DAD9F}"/>
              </a:ext>
            </a:extLst>
          </p:cNvPr>
          <p:cNvPicPr>
            <a:picLocks noChangeAspect="1"/>
          </p:cNvPicPr>
          <p:nvPr/>
        </p:nvPicPr>
        <p:blipFill>
          <a:blip r:embed="rId7"/>
          <a:stretch>
            <a:fillRect/>
          </a:stretch>
        </p:blipFill>
        <p:spPr>
          <a:xfrm>
            <a:off x="6000799" y="5415738"/>
            <a:ext cx="1816765" cy="1005927"/>
          </a:xfrm>
          <a:prstGeom prst="rect">
            <a:avLst/>
          </a:prstGeom>
        </p:spPr>
      </p:pic>
    </p:spTree>
    <p:extLst>
      <p:ext uri="{BB962C8B-B14F-4D97-AF65-F5344CB8AC3E}">
        <p14:creationId xmlns:p14="http://schemas.microsoft.com/office/powerpoint/2010/main" val="2310512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a:extLst>
              <a:ext uri="{FF2B5EF4-FFF2-40B4-BE49-F238E27FC236}">
                <a16:creationId xmlns:a16="http://schemas.microsoft.com/office/drawing/2014/main" id="{2D9C0B51-D7FD-4FE4-A719-3D7A9C11A7BA}"/>
              </a:ext>
            </a:extLst>
          </p:cNvPr>
          <p:cNvSpPr>
            <a:spLocks noGrp="1"/>
          </p:cNvSpPr>
          <p:nvPr>
            <p:ph type="sldNum" sz="quarter" idx="12"/>
          </p:nvPr>
        </p:nvSpPr>
        <p:spPr/>
        <p:txBody>
          <a:bodyPr/>
          <a:lstStyle/>
          <a:p>
            <a:fld id="{0857830D-2986-4260-B362-ECD285ADCA61}" type="slidenum">
              <a:rPr lang="fr-FR" smtClean="0"/>
              <a:t>9</a:t>
            </a:fld>
            <a:endParaRPr lang="fr-FR" dirty="0"/>
          </a:p>
        </p:txBody>
      </p:sp>
      <p:pic>
        <p:nvPicPr>
          <p:cNvPr id="17" name="Image 16">
            <a:extLst>
              <a:ext uri="{FF2B5EF4-FFF2-40B4-BE49-F238E27FC236}">
                <a16:creationId xmlns:a16="http://schemas.microsoft.com/office/drawing/2014/main" id="{CFC26CE3-2A25-26C3-91CC-290D3DB41F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6652" y="-36597"/>
            <a:ext cx="1528901" cy="1176225"/>
          </a:xfrm>
          <a:prstGeom prst="rect">
            <a:avLst/>
          </a:prstGeom>
        </p:spPr>
      </p:pic>
      <p:sp>
        <p:nvSpPr>
          <p:cNvPr id="2" name="ZoneTexte 1">
            <a:extLst>
              <a:ext uri="{FF2B5EF4-FFF2-40B4-BE49-F238E27FC236}">
                <a16:creationId xmlns:a16="http://schemas.microsoft.com/office/drawing/2014/main" id="{BA278619-287F-60A0-60DC-E7BE7D64833A}"/>
              </a:ext>
            </a:extLst>
          </p:cNvPr>
          <p:cNvSpPr txBox="1"/>
          <p:nvPr/>
        </p:nvSpPr>
        <p:spPr>
          <a:xfrm>
            <a:off x="304800" y="1341579"/>
            <a:ext cx="8629934" cy="3355727"/>
          </a:xfrm>
          <a:prstGeom prst="rect">
            <a:avLst/>
          </a:prstGeom>
          <a:noFill/>
        </p:spPr>
        <p:txBody>
          <a:bodyPr wrap="square" rtlCol="0">
            <a:spAutoFit/>
          </a:bodyPr>
          <a:lstStyle/>
          <a:p>
            <a:pPr algn="just">
              <a:lnSpc>
                <a:spcPct val="150000"/>
              </a:lnSpc>
            </a:pPr>
            <a:r>
              <a:rPr lang="fr-FR" sz="2400" i="1"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La Charte du Parc 2025-2040 a pour ambition d’anticiper les évolutions environnementales, sociétales et climatiques afin de les atténuer et/ou de s’y adapter, en mettant en place des solutions pour parvenir à laisser à nos enfants des patrimoines, des ressources et des outils leur permettant à leur tour de transmettre un territoire préservé, habité et dynamique.</a:t>
            </a:r>
            <a:endParaRPr lang="fr-FR" sz="24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Espace réservé du contenu 7">
            <a:extLst>
              <a:ext uri="{FF2B5EF4-FFF2-40B4-BE49-F238E27FC236}">
                <a16:creationId xmlns:a16="http://schemas.microsoft.com/office/drawing/2014/main" id="{C579CDE0-A62A-AFBF-D261-25B0602E9351}"/>
              </a:ext>
            </a:extLst>
          </p:cNvPr>
          <p:cNvPicPr>
            <a:picLocks noGrp="1" noChangeAspect="1"/>
          </p:cNvPicPr>
          <p:nvPr/>
        </p:nvPicPr>
        <p:blipFill rotWithShape="1">
          <a:blip r:embed="rId3">
            <a:extLst>
              <a:ext uri="{28A0092B-C50C-407E-A947-70E740481C1C}">
                <a14:useLocalDpi xmlns:a14="http://schemas.microsoft.com/office/drawing/2010/main" val="0"/>
              </a:ext>
            </a:extLst>
          </a:blip>
          <a:srcRect l="16065" t="18023"/>
          <a:stretch/>
        </p:blipFill>
        <p:spPr>
          <a:xfrm flipV="1">
            <a:off x="0" y="890001"/>
            <a:ext cx="8408542" cy="133046"/>
          </a:xfrm>
          <a:prstGeom prst="rect">
            <a:avLst/>
          </a:prstGeom>
        </p:spPr>
      </p:pic>
      <p:pic>
        <p:nvPicPr>
          <p:cNvPr id="3" name="Image 2">
            <a:extLst>
              <a:ext uri="{FF2B5EF4-FFF2-40B4-BE49-F238E27FC236}">
                <a16:creationId xmlns:a16="http://schemas.microsoft.com/office/drawing/2014/main" id="{36210587-C418-92E3-0AAD-D9CD1A39EA75}"/>
              </a:ext>
            </a:extLst>
          </p:cNvPr>
          <p:cNvPicPr>
            <a:picLocks noChangeAspect="1"/>
          </p:cNvPicPr>
          <p:nvPr/>
        </p:nvPicPr>
        <p:blipFill>
          <a:blip r:embed="rId4"/>
          <a:stretch>
            <a:fillRect/>
          </a:stretch>
        </p:blipFill>
        <p:spPr>
          <a:xfrm>
            <a:off x="6372122" y="4640526"/>
            <a:ext cx="1474949" cy="2095613"/>
          </a:xfrm>
          <a:prstGeom prst="rect">
            <a:avLst/>
          </a:prstGeom>
          <a:ln>
            <a:noFill/>
          </a:ln>
          <a:effectLst>
            <a:outerShdw blurRad="292100" dist="139700" dir="2700000" algn="tl" rotWithShape="0">
              <a:srgbClr val="333333">
                <a:alpha val="65000"/>
              </a:srgbClr>
            </a:outerShdw>
          </a:effectLst>
        </p:spPr>
      </p:pic>
      <p:sp>
        <p:nvSpPr>
          <p:cNvPr id="4" name="ZoneTexte 3">
            <a:extLst>
              <a:ext uri="{FF2B5EF4-FFF2-40B4-BE49-F238E27FC236}">
                <a16:creationId xmlns:a16="http://schemas.microsoft.com/office/drawing/2014/main" id="{43D1CEE8-F101-5FA1-A21F-821DBCED6F84}"/>
              </a:ext>
            </a:extLst>
          </p:cNvPr>
          <p:cNvSpPr txBox="1"/>
          <p:nvPr/>
        </p:nvSpPr>
        <p:spPr>
          <a:xfrm>
            <a:off x="220427" y="137346"/>
            <a:ext cx="5580009" cy="769441"/>
          </a:xfrm>
          <a:prstGeom prst="rect">
            <a:avLst/>
          </a:prstGeom>
          <a:noFill/>
        </p:spPr>
        <p:txBody>
          <a:bodyPr wrap="square" rtlCol="0">
            <a:spAutoFit/>
          </a:bodyPr>
          <a:lstStyle/>
          <a:p>
            <a:r>
              <a:rPr lang="fr-FR" sz="4400" dirty="0"/>
              <a:t>Une ambition générale</a:t>
            </a:r>
          </a:p>
        </p:txBody>
      </p:sp>
    </p:spTree>
    <p:extLst>
      <p:ext uri="{BB962C8B-B14F-4D97-AF65-F5344CB8AC3E}">
        <p14:creationId xmlns:p14="http://schemas.microsoft.com/office/powerpoint/2010/main" val="4231275992"/>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1375</TotalTime>
  <Words>1527</Words>
  <Application>Microsoft Office PowerPoint</Application>
  <PresentationFormat>Affichage à l'écran (4:3)</PresentationFormat>
  <Paragraphs>183</Paragraphs>
  <Slides>23</Slides>
  <Notes>14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23</vt:i4>
      </vt:variant>
    </vt:vector>
  </HeadingPairs>
  <TitlesOfParts>
    <vt:vector size="29" baseType="lpstr">
      <vt:lpstr>Arial</vt:lpstr>
      <vt:lpstr>Calibri</vt:lpstr>
      <vt:lpstr>Calibri Light</vt:lpstr>
      <vt:lpstr>Lato</vt:lpstr>
      <vt:lpstr>Wingdings</vt:lpstr>
      <vt:lpstr>Thème Office</vt:lpstr>
      <vt:lpstr>….blason + nom COMMUNE   Conseil municipal du ….(date) Consultation des collectivités territoriales  et des EPCI C’est aujourd’hui que se construit le territoire de demain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Des enjeux territoriaux et globaux</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Vos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Caroline TISSANDIER</dc:creator>
  <cp:lastModifiedBy>Solgne LOUIS</cp:lastModifiedBy>
  <cp:revision>93</cp:revision>
  <cp:lastPrinted>2022-01-18T13:38:59Z</cp:lastPrinted>
  <dcterms:created xsi:type="dcterms:W3CDTF">2021-12-13T17:05:14Z</dcterms:created>
  <dcterms:modified xsi:type="dcterms:W3CDTF">2025-07-15T08:35:02Z</dcterms:modified>
</cp:coreProperties>
</file>